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4" r:id="rId1"/>
    <p:sldMasterId id="2147483831" r:id="rId2"/>
    <p:sldMasterId id="2147483807" r:id="rId3"/>
    <p:sldMasterId id="2147483836" r:id="rId4"/>
  </p:sldMasterIdLst>
  <p:notesMasterIdLst>
    <p:notesMasterId r:id="rId23"/>
  </p:notesMasterIdLst>
  <p:handoutMasterIdLst>
    <p:handoutMasterId r:id="rId2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41">
          <p15:clr>
            <a:srgbClr val="A4A3A4"/>
          </p15:clr>
        </p15:guide>
        <p15:guide id="2" orient="horz" pos="3910">
          <p15:clr>
            <a:srgbClr val="A4A3A4"/>
          </p15:clr>
        </p15:guide>
        <p15:guide id="3" orient="horz" pos="1344" userDrawn="1">
          <p15:clr>
            <a:srgbClr val="A4A3A4"/>
          </p15:clr>
        </p15:guide>
        <p15:guide id="4" pos="340">
          <p15:clr>
            <a:srgbClr val="A4A3A4"/>
          </p15:clr>
        </p15:guide>
        <p15:guide id="5" pos="5420">
          <p15:clr>
            <a:srgbClr val="A4A3A4"/>
          </p15:clr>
        </p15:guide>
        <p15:guide id="6" pos="2880">
          <p15:clr>
            <a:srgbClr val="A4A3A4"/>
          </p15:clr>
        </p15:guide>
      </p15:sldGuideLst>
    </p:ext>
    <p:ext uri="{2D200454-40CA-4A62-9FC3-DE9A4176ACB9}">
      <p15:notesGuideLst xmlns="" xmlns:p15="http://schemas.microsoft.com/office/powerpoint/2012/main">
        <p15:guide id="1" orient="horz" pos="2880">
          <p15:clr>
            <a:srgbClr val="A4A3A4"/>
          </p15:clr>
        </p15:guide>
        <p15:guide id="2" orient="horz" pos="5692">
          <p15:clr>
            <a:srgbClr val="A4A3A4"/>
          </p15:clr>
        </p15:guide>
        <p15:guide id="3" pos="2160">
          <p15:clr>
            <a:srgbClr val="A4A3A4"/>
          </p15:clr>
        </p15:guide>
        <p15:guide id="4" pos="4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8B8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274" autoAdjust="0"/>
  </p:normalViewPr>
  <p:slideViewPr>
    <p:cSldViewPr showGuides="1">
      <p:cViewPr>
        <p:scale>
          <a:sx n="80" d="100"/>
          <a:sy n="80" d="100"/>
        </p:scale>
        <p:origin x="-370" y="1382"/>
      </p:cViewPr>
      <p:guideLst>
        <p:guide orient="horz" pos="2341"/>
        <p:guide orient="horz" pos="3910"/>
        <p:guide orient="horz" pos="1344"/>
        <p:guide pos="340"/>
        <p:guide pos="54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5" d="100"/>
          <a:sy n="85" d="100"/>
        </p:scale>
        <p:origin x="2118" y="108"/>
      </p:cViewPr>
      <p:guideLst>
        <p:guide orient="horz" pos="2880"/>
        <p:guide orient="horz" pos="5692"/>
        <p:guide pos="2160"/>
        <p:guide pos="419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3069000" y="8712000"/>
            <a:ext cx="720000" cy="432000"/>
          </a:xfrm>
          <a:prstGeom prst="rect">
            <a:avLst/>
          </a:prstGeom>
        </p:spPr>
        <p:txBody>
          <a:bodyPr vert="horz" lIns="0" tIns="0" rIns="0" bIns="72000" rtlCol="0" anchor="b"/>
          <a:lstStyle>
            <a:lvl1pPr algn="r">
              <a:defRPr sz="1200"/>
            </a:lvl1pPr>
          </a:lstStyle>
          <a:p>
            <a:pPr algn="ctr"/>
            <a:fld id="{AFCA2D87-342B-410D-A057-98C7CD879DC5}" type="slidenum">
              <a:rPr lang="de-DE" smtClean="0"/>
              <a:pPr algn="ctr"/>
              <a:t>‹#›</a:t>
            </a:fld>
            <a:endParaRPr lang="de-DE" dirty="0"/>
          </a:p>
        </p:txBody>
      </p:sp>
    </p:spTree>
    <p:extLst>
      <p:ext uri="{BB962C8B-B14F-4D97-AF65-F5344CB8AC3E}">
        <p14:creationId xmlns:p14="http://schemas.microsoft.com/office/powerpoint/2010/main" val="3935922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205200" y="8686800"/>
            <a:ext cx="2160000" cy="457200"/>
          </a:xfrm>
          <a:prstGeom prst="rect">
            <a:avLst/>
          </a:prstGeom>
        </p:spPr>
        <p:txBody>
          <a:bodyPr vert="horz" lIns="0" tIns="0" rIns="0" bIns="72000" rtlCol="0" anchor="b" anchorCtr="0"/>
          <a:lstStyle>
            <a:lvl1pPr algn="l">
              <a:defRPr sz="1200"/>
            </a:lvl1pPr>
          </a:lstStyle>
          <a:p>
            <a:fld id="{C1DC0878-342E-434D-A46A-B71EBBE1C49C}" type="datetime6">
              <a:rPr lang="de-DE" smtClean="0"/>
              <a:pPr/>
              <a:t>Dezember 17</a:t>
            </a:fld>
            <a:endParaRPr lang="en-US"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Foliennummernplatzhalter 6"/>
          <p:cNvSpPr>
            <a:spLocks noGrp="1"/>
          </p:cNvSpPr>
          <p:nvPr>
            <p:ph type="sldNum" sz="quarter" idx="5"/>
          </p:nvPr>
        </p:nvSpPr>
        <p:spPr>
          <a:xfrm>
            <a:off x="5950800" y="8712000"/>
            <a:ext cx="720000" cy="432000"/>
          </a:xfrm>
          <a:prstGeom prst="rect">
            <a:avLst/>
          </a:prstGeom>
        </p:spPr>
        <p:txBody>
          <a:bodyPr vert="horz" lIns="0" tIns="0" rIns="0" bIns="72000" rtlCol="0" anchor="b"/>
          <a:lstStyle>
            <a:lvl1pPr algn="ctr">
              <a:defRPr sz="1200"/>
            </a:lvl1pPr>
          </a:lstStyle>
          <a:p>
            <a:fld id="{C79130B0-0161-498A-82B5-7850946FA910}" type="slidenum">
              <a:rPr lang="en-US" smtClean="0"/>
              <a:pPr/>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00" y="36000"/>
            <a:ext cx="2047875" cy="523875"/>
          </a:xfrm>
          <a:prstGeom prst="rect">
            <a:avLst/>
          </a:prstGeom>
        </p:spPr>
      </p:pic>
    </p:spTree>
    <p:extLst>
      <p:ext uri="{BB962C8B-B14F-4D97-AF65-F5344CB8AC3E}">
        <p14:creationId xmlns:p14="http://schemas.microsoft.com/office/powerpoint/2010/main" val="10259679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180000" algn="l" defTabSz="914400" rtl="0" eaLnBrk="1" latinLnBrk="0" hangingPunct="1">
      <a:defRPr sz="1200" kern="1200">
        <a:solidFill>
          <a:schemeClr val="tx1"/>
        </a:solidFill>
        <a:latin typeface="+mn-lt"/>
        <a:ea typeface="+mn-ea"/>
        <a:cs typeface="+mn-cs"/>
      </a:defRPr>
    </a:lvl2pPr>
    <a:lvl3pPr marL="360000" algn="l" defTabSz="914400" rtl="0" eaLnBrk="1" latinLnBrk="0" hangingPunct="1">
      <a:defRPr sz="1200" kern="1200">
        <a:solidFill>
          <a:schemeClr val="tx1"/>
        </a:solidFill>
        <a:latin typeface="+mn-lt"/>
        <a:ea typeface="+mn-ea"/>
        <a:cs typeface="+mn-cs"/>
      </a:defRPr>
    </a:lvl3pPr>
    <a:lvl4pPr marL="540000" algn="l" defTabSz="914400" rtl="0" eaLnBrk="1" latinLnBrk="0" hangingPunct="1">
      <a:defRPr sz="1200" kern="1200">
        <a:solidFill>
          <a:schemeClr val="tx1"/>
        </a:solidFill>
        <a:latin typeface="+mn-lt"/>
        <a:ea typeface="+mn-ea"/>
        <a:cs typeface="+mn-cs"/>
      </a:defRPr>
    </a:lvl4pPr>
    <a:lvl5pPr marL="720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9130B0-0161-498A-82B5-7850946FA910}" type="slidenum">
              <a:rPr lang="en-US" smtClean="0"/>
              <a:pPr/>
              <a:t>1</a:t>
            </a:fld>
            <a:endParaRPr lang="en-US" dirty="0"/>
          </a:p>
        </p:txBody>
      </p:sp>
    </p:spTree>
    <p:extLst>
      <p:ext uri="{BB962C8B-B14F-4D97-AF65-F5344CB8AC3E}">
        <p14:creationId xmlns:p14="http://schemas.microsoft.com/office/powerpoint/2010/main" val="73636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9130B0-0161-498A-82B5-7850946FA910}" type="slidenum">
              <a:rPr lang="en-US" smtClean="0"/>
              <a:pPr/>
              <a:t>13</a:t>
            </a:fld>
            <a:endParaRPr lang="en-US" dirty="0"/>
          </a:p>
        </p:txBody>
      </p:sp>
    </p:spTree>
    <p:extLst>
      <p:ext uri="{BB962C8B-B14F-4D97-AF65-F5344CB8AC3E}">
        <p14:creationId xmlns:p14="http://schemas.microsoft.com/office/powerpoint/2010/main" val="271352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9130B0-0161-498A-82B5-7850946FA910}" type="slidenum">
              <a:rPr lang="en-US" smtClean="0"/>
              <a:pPr/>
              <a:t>18</a:t>
            </a:fld>
            <a:endParaRPr lang="en-US" dirty="0"/>
          </a:p>
        </p:txBody>
      </p:sp>
    </p:spTree>
    <p:extLst>
      <p:ext uri="{BB962C8B-B14F-4D97-AF65-F5344CB8AC3E}">
        <p14:creationId xmlns:p14="http://schemas.microsoft.com/office/powerpoint/2010/main" val="3406345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14.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slide with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1600" y="165600"/>
            <a:ext cx="8560800" cy="817170"/>
          </a:xfrm>
        </p:spPr>
        <p:txBody>
          <a:bodyPr lIns="0" tIns="0" rIns="0" bIns="0"/>
          <a:lstStyle>
            <a:lvl1pPr>
              <a:defRPr sz="2800"/>
            </a:lvl1pPr>
          </a:lstStyle>
          <a:p>
            <a:r>
              <a:rPr lang="en-US" dirty="0" smtClean="0"/>
              <a:t>Headline first line Arial 28 Bold Italic</a:t>
            </a:r>
            <a:br>
              <a:rPr lang="en-US" dirty="0" smtClean="0"/>
            </a:br>
            <a:r>
              <a:rPr lang="en-US" dirty="0" smtClean="0"/>
              <a:t>Headline second line Arial 28 Bold Italic</a:t>
            </a:r>
            <a:endParaRPr lang="en-US" dirty="0"/>
          </a:p>
        </p:txBody>
      </p:sp>
      <p:sp>
        <p:nvSpPr>
          <p:cNvPr id="9" name="Textplatzhalter 8"/>
          <p:cNvSpPr>
            <a:spLocks noGrp="1"/>
          </p:cNvSpPr>
          <p:nvPr>
            <p:ph type="body" sz="quarter" idx="15" hasCustomPrompt="1"/>
          </p:nvPr>
        </p:nvSpPr>
        <p:spPr>
          <a:xfrm>
            <a:off x="288925" y="1014413"/>
            <a:ext cx="8567738" cy="579437"/>
          </a:xfrm>
        </p:spPr>
        <p:txBody>
          <a:bodyPr lIns="0" rIns="0"/>
          <a:lstStyle>
            <a:lvl1pPr marL="0" indent="0">
              <a:lnSpc>
                <a:spcPct val="100000"/>
              </a:lnSpc>
              <a:spcBef>
                <a:spcPts val="0"/>
              </a:spcBef>
              <a:defRPr baseline="0"/>
            </a:lvl1pPr>
            <a:lvl2pPr marL="0" indent="0">
              <a:lnSpc>
                <a:spcPct val="100000"/>
              </a:lnSpc>
              <a:spcBef>
                <a:spcPts val="0"/>
              </a:spcBef>
              <a:buNone/>
              <a:defRPr sz="1800"/>
            </a:lvl2pPr>
          </a:lstStyle>
          <a:p>
            <a:pPr lvl="0"/>
            <a:r>
              <a:rPr lang="en-US" dirty="0" smtClean="0"/>
              <a:t>Presenter</a:t>
            </a:r>
            <a:br>
              <a:rPr lang="en-US" dirty="0" smtClean="0"/>
            </a:br>
            <a:r>
              <a:rPr lang="en-US" dirty="0" smtClean="0"/>
              <a:t>Location, Date</a:t>
            </a:r>
          </a:p>
        </p:txBody>
      </p:sp>
      <p:pic>
        <p:nvPicPr>
          <p:cNvPr id="5" name="Bildplatzhalter 4"/>
          <p:cNvPicPr>
            <a:picLocks/>
          </p:cNvPicPr>
          <p:nvPr userDrawn="1"/>
        </p:nvPicPr>
        <p:blipFill>
          <a:blip r:embed="rId2">
            <a:extLst>
              <a:ext uri="{28A0092B-C50C-407E-A947-70E740481C1C}">
                <a14:useLocalDpi xmlns:a14="http://schemas.microsoft.com/office/drawing/2010/main" val="0"/>
              </a:ext>
            </a:extLst>
          </a:blip>
          <a:srcRect t="13484" b="13484"/>
          <a:stretch>
            <a:fillRect/>
          </a:stretch>
        </p:blipFill>
        <p:spPr>
          <a:xfrm>
            <a:off x="0" y="1681200"/>
            <a:ext cx="9144000" cy="4341600"/>
          </a:xfrm>
          <a:prstGeom prst="rect">
            <a:avLst/>
          </a:prstGeom>
        </p:spPr>
      </p:pic>
    </p:spTree>
    <p:extLst>
      <p:ext uri="{BB962C8B-B14F-4D97-AF65-F5344CB8AC3E}">
        <p14:creationId xmlns:p14="http://schemas.microsoft.com/office/powerpoint/2010/main" val="149729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ext narrow">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2741" y="166819"/>
            <a:ext cx="8563155" cy="888759"/>
          </a:xfrm>
        </p:spPr>
        <p:txBody>
          <a:bodyPr lIns="0" tIns="0" rIns="0" bIns="0" anchor="t"/>
          <a:lstStyle>
            <a:lvl1pPr>
              <a:defRPr sz="2400" b="1"/>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8" name="Textplatzhalter 7"/>
          <p:cNvSpPr>
            <a:spLocks noGrp="1"/>
          </p:cNvSpPr>
          <p:nvPr>
            <p:ph type="body" sz="quarter" idx="13" hasCustomPrompt="1"/>
          </p:nvPr>
        </p:nvSpPr>
        <p:spPr>
          <a:xfrm>
            <a:off x="1" y="1188000"/>
            <a:ext cx="6098400" cy="5148000"/>
          </a:xfrm>
        </p:spPr>
        <p:txBody>
          <a:bodyPr wrap="square" lIns="288000" rIns="288000">
            <a:noAutofit/>
          </a:bodyPr>
          <a:lstStyle>
            <a:lvl1pPr marL="216000" indent="-216000">
              <a:spcBef>
                <a:spcPts val="800"/>
              </a:spcBef>
              <a:defRPr sz="1800"/>
            </a:lvl1pPr>
            <a:lvl2pPr marL="432000" indent="-216000">
              <a:spcBef>
                <a:spcPts val="800"/>
              </a:spcBef>
              <a:defRPr sz="1400"/>
            </a:lvl2pPr>
            <a:lvl3pPr>
              <a:spcBef>
                <a:spcPts val="800"/>
              </a:spcBef>
              <a:defRPr sz="1400"/>
            </a:lvl3pPr>
            <a:lvl4pPr marL="864000" indent="-216000">
              <a:spcBef>
                <a:spcPts val="800"/>
              </a:spcBef>
              <a:defRPr sz="1400"/>
            </a:lvl4pPr>
            <a:lvl5pPr marL="1080000" indent="-216000">
              <a:spcBef>
                <a:spcPts val="800"/>
              </a:spcBef>
              <a:defRPr sz="1400"/>
            </a:lvl5pPr>
          </a:lstStyle>
          <a:p>
            <a:pPr lvl="0"/>
            <a:r>
              <a:rPr lang="de-DE" dirty="0" smtClean="0"/>
              <a:t>Edit </a:t>
            </a:r>
            <a:r>
              <a:rPr lang="de-DE" dirty="0" err="1" smtClean="0"/>
              <a:t>mastertextformat</a:t>
            </a:r>
            <a:endParaRPr lang="de-DE" dirty="0" smtClean="0"/>
          </a:p>
          <a:p>
            <a:pPr lvl="1"/>
            <a:r>
              <a:rPr lang="de-DE" dirty="0" err="1" smtClean="0"/>
              <a:t>second</a:t>
            </a:r>
            <a:r>
              <a:rPr lang="de-DE" dirty="0" smtClean="0"/>
              <a:t>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cxnSp>
        <p:nvCxnSpPr>
          <p:cNvPr id="11" name="Gerade Verbindung 10"/>
          <p:cNvCxnSpPr/>
          <p:nvPr userDrawn="1"/>
        </p:nvCxnSpPr>
        <p:spPr>
          <a:xfrm>
            <a:off x="292741" y="6336000"/>
            <a:ext cx="8563155" cy="0"/>
          </a:xfrm>
          <a:prstGeom prst="line">
            <a:avLst/>
          </a:prstGeom>
          <a:ln w="12700">
            <a:solidFill>
              <a:srgbClr val="004680"/>
            </a:solidFill>
          </a:ln>
          <a:effectLst/>
        </p:spPr>
        <p:style>
          <a:lnRef idx="2">
            <a:schemeClr val="accent1"/>
          </a:lnRef>
          <a:fillRef idx="0">
            <a:schemeClr val="accent1"/>
          </a:fillRef>
          <a:effectRef idx="1">
            <a:schemeClr val="accent1"/>
          </a:effectRef>
          <a:fontRef idx="minor">
            <a:schemeClr val="tx1"/>
          </a:fontRef>
        </p:style>
      </p:cxnSp>
      <p:sp>
        <p:nvSpPr>
          <p:cNvPr id="5" name="Datumsplatzhalter 4"/>
          <p:cNvSpPr>
            <a:spLocks noGrp="1"/>
          </p:cNvSpPr>
          <p:nvPr>
            <p:ph type="dt" sz="half" idx="15"/>
          </p:nvPr>
        </p:nvSpPr>
        <p:spPr/>
        <p:txBody>
          <a:bodyPr/>
          <a:lstStyle/>
          <a:p>
            <a:fld id="{2429D225-B3ED-3D44-BF3C-1BD49E214886}" type="datetime1">
              <a:rPr lang="de-DE" smtClean="0"/>
              <a:pPr/>
              <a:t>04.12.2017</a:t>
            </a:fld>
            <a:endParaRPr lang="de-DE" dirty="0"/>
          </a:p>
        </p:txBody>
      </p:sp>
      <p:sp>
        <p:nvSpPr>
          <p:cNvPr id="6" name="Fußzeilenplatzhalter 5"/>
          <p:cNvSpPr>
            <a:spLocks noGrp="1"/>
          </p:cNvSpPr>
          <p:nvPr>
            <p:ph type="ftr" sz="quarter" idx="16"/>
          </p:nvPr>
        </p:nvSpPr>
        <p:spPr>
          <a:xfrm>
            <a:off x="1503680" y="6501600"/>
            <a:ext cx="4593558" cy="201898"/>
          </a:xfrm>
          <a:prstGeom prst="rect">
            <a:avLst/>
          </a:prstGeom>
        </p:spPr>
        <p:txBody>
          <a:bodyPr lIns="180000"/>
          <a:lstStyle>
            <a:lvl1pPr algn="l">
              <a:defRPr/>
            </a:lvl1pPr>
          </a:lstStyle>
          <a:p>
            <a:r>
              <a:rPr lang="de-DE" dirty="0" smtClean="0"/>
              <a:t>Internal</a:t>
            </a:r>
            <a:endParaRPr lang="de-DE" dirty="0"/>
          </a:p>
        </p:txBody>
      </p:sp>
      <p:sp>
        <p:nvSpPr>
          <p:cNvPr id="15" name="Foliennummernplatzhalter 14"/>
          <p:cNvSpPr>
            <a:spLocks noGrp="1"/>
          </p:cNvSpPr>
          <p:nvPr>
            <p:ph type="sldNum" sz="quarter" idx="17"/>
          </p:nvPr>
        </p:nvSpPr>
        <p:spPr/>
        <p:txBody>
          <a:bodyPr/>
          <a:lstStyle/>
          <a:p>
            <a:fld id="{93366743-BE33-1443-AAFF-6F927BDCA5F0}" type="slidenum">
              <a:rPr lang="de-DE" smtClean="0"/>
              <a:pPr/>
              <a:t>‹#›</a:t>
            </a:fld>
            <a:endParaRPr lang="de-DE" dirty="0"/>
          </a:p>
        </p:txBody>
      </p:sp>
    </p:spTree>
    <p:extLst>
      <p:ext uri="{BB962C8B-B14F-4D97-AF65-F5344CB8AC3E}">
        <p14:creationId xmlns:p14="http://schemas.microsoft.com/office/powerpoint/2010/main" val="1282542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ext broad">
    <p:spTree>
      <p:nvGrpSpPr>
        <p:cNvPr id="1" name=""/>
        <p:cNvGrpSpPr/>
        <p:nvPr/>
      </p:nvGrpSpPr>
      <p:grpSpPr>
        <a:xfrm>
          <a:off x="0" y="0"/>
          <a:ext cx="0" cy="0"/>
          <a:chOff x="0" y="0"/>
          <a:chExt cx="0" cy="0"/>
        </a:xfrm>
      </p:grpSpPr>
      <p:sp>
        <p:nvSpPr>
          <p:cNvPr id="8" name="Textplatzhalter 7"/>
          <p:cNvSpPr>
            <a:spLocks noGrp="1"/>
          </p:cNvSpPr>
          <p:nvPr>
            <p:ph type="body" sz="quarter" idx="13" hasCustomPrompt="1"/>
          </p:nvPr>
        </p:nvSpPr>
        <p:spPr>
          <a:xfrm>
            <a:off x="1" y="1188000"/>
            <a:ext cx="9144000" cy="5148000"/>
          </a:xfrm>
        </p:spPr>
        <p:txBody>
          <a:bodyPr wrap="square" lIns="288000" rIns="1008000">
            <a:noAutofit/>
          </a:bodyPr>
          <a:lstStyle>
            <a:lvl1pPr marL="216000" indent="-216000">
              <a:spcBef>
                <a:spcPts val="800"/>
              </a:spcBef>
              <a:defRPr/>
            </a:lvl1pPr>
            <a:lvl2pPr marL="432000" indent="-216000">
              <a:spcBef>
                <a:spcPts val="800"/>
              </a:spcBef>
              <a:defRPr/>
            </a:lvl2pPr>
            <a:lvl3pPr>
              <a:spcBef>
                <a:spcPts val="800"/>
              </a:spcBef>
              <a:defRPr/>
            </a:lvl3pPr>
            <a:lvl4pPr marL="864000" indent="-216000">
              <a:spcBef>
                <a:spcPts val="800"/>
              </a:spcBef>
              <a:defRPr/>
            </a:lvl4pPr>
            <a:lvl5pPr marL="1080000" indent="-216000">
              <a:spcBef>
                <a:spcPts val="800"/>
              </a:spcBef>
              <a:defRPr/>
            </a:lvl5pPr>
          </a:lstStyle>
          <a:p>
            <a:pPr lvl="0"/>
            <a:r>
              <a:rPr lang="de-DE" dirty="0" smtClean="0"/>
              <a:t>Edit </a:t>
            </a:r>
            <a:r>
              <a:rPr lang="de-DE" dirty="0" err="1" smtClean="0"/>
              <a:t>mastertextformat</a:t>
            </a:r>
            <a:endParaRPr lang="de-DE" dirty="0" smtClean="0"/>
          </a:p>
          <a:p>
            <a:pPr lvl="1"/>
            <a:r>
              <a:rPr lang="de-DE" dirty="0" err="1" smtClean="0"/>
              <a:t>second</a:t>
            </a:r>
            <a:r>
              <a:rPr lang="de-DE" dirty="0" smtClean="0"/>
              <a:t>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7"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10"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cxnSp>
        <p:nvCxnSpPr>
          <p:cNvPr id="11" name="Gerade Verbindung 10"/>
          <p:cNvCxnSpPr/>
          <p:nvPr userDrawn="1"/>
        </p:nvCxnSpPr>
        <p:spPr>
          <a:xfrm>
            <a:off x="292741" y="6336000"/>
            <a:ext cx="8563155" cy="0"/>
          </a:xfrm>
          <a:prstGeom prst="line">
            <a:avLst/>
          </a:prstGeom>
          <a:ln w="12700">
            <a:solidFill>
              <a:srgbClr val="004680"/>
            </a:solidFill>
          </a:ln>
          <a:effectLst/>
        </p:spPr>
        <p:style>
          <a:lnRef idx="2">
            <a:schemeClr val="accent1"/>
          </a:lnRef>
          <a:fillRef idx="0">
            <a:schemeClr val="accent1"/>
          </a:fillRef>
          <a:effectRef idx="1">
            <a:schemeClr val="accent1"/>
          </a:effectRef>
          <a:fontRef idx="minor">
            <a:schemeClr val="tx1"/>
          </a:fontRef>
        </p:style>
      </p:cxnSp>
      <p:sp>
        <p:nvSpPr>
          <p:cNvPr id="12" name="Titel 1"/>
          <p:cNvSpPr>
            <a:spLocks noGrp="1"/>
          </p:cNvSpPr>
          <p:nvPr>
            <p:ph type="ctrTitle" hasCustomPrompt="1"/>
          </p:nvPr>
        </p:nvSpPr>
        <p:spPr>
          <a:xfrm>
            <a:off x="292741" y="166819"/>
            <a:ext cx="8563155" cy="888759"/>
          </a:xfrm>
        </p:spPr>
        <p:txBody>
          <a:bodyPr lIns="0" tIns="0" rIns="0" bIns="0" anchor="t"/>
          <a:lstStyle>
            <a:lvl1pPr>
              <a:defRPr sz="2400" b="1"/>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13" name="Fußzeilenplatzhalter 5"/>
          <p:cNvSpPr>
            <a:spLocks noGrp="1"/>
          </p:cNvSpPr>
          <p:nvPr>
            <p:ph type="ftr" sz="quarter" idx="16"/>
          </p:nvPr>
        </p:nvSpPr>
        <p:spPr>
          <a:xfrm>
            <a:off x="1503680" y="6501600"/>
            <a:ext cx="4593558" cy="201898"/>
          </a:xfrm>
        </p:spPr>
        <p:txBody>
          <a:bodyPr lIns="180000"/>
          <a:lstStyle>
            <a:lvl1pPr algn="l">
              <a:defRPr/>
            </a:lvl1pPr>
          </a:lstStyle>
          <a:p>
            <a:r>
              <a:rPr lang="de-DE" dirty="0" smtClean="0"/>
              <a:t>Internal</a:t>
            </a:r>
            <a:endParaRPr lang="de-DE" dirty="0"/>
          </a:p>
        </p:txBody>
      </p:sp>
    </p:spTree>
    <p:extLst>
      <p:ext uri="{BB962C8B-B14F-4D97-AF65-F5344CB8AC3E}">
        <p14:creationId xmlns:p14="http://schemas.microsoft.com/office/powerpoint/2010/main" val="356342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icture">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292741" y="166819"/>
            <a:ext cx="8563155" cy="888759"/>
          </a:xfrm>
        </p:spPr>
        <p:txBody>
          <a:bodyPr lIns="0" tIns="0" rIns="0" bIns="0" anchor="t"/>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7"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9"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10" name="Fußzeilenplatzhalter 5"/>
          <p:cNvSpPr>
            <a:spLocks noGrp="1"/>
          </p:cNvSpPr>
          <p:nvPr>
            <p:ph type="ftr" sz="quarter" idx="16"/>
          </p:nvPr>
        </p:nvSpPr>
        <p:spPr>
          <a:xfrm>
            <a:off x="1503680" y="6501600"/>
            <a:ext cx="4593558" cy="201898"/>
          </a:xfrm>
        </p:spPr>
        <p:txBody>
          <a:bodyPr lIns="180000"/>
          <a:lstStyle>
            <a:lvl1pPr algn="l">
              <a:defRPr/>
            </a:lvl1pPr>
          </a:lstStyle>
          <a:p>
            <a:r>
              <a:rPr lang="de-DE" dirty="0" smtClean="0"/>
              <a:t>Internal</a:t>
            </a:r>
            <a:endParaRPr lang="de-DE" dirty="0"/>
          </a:p>
        </p:txBody>
      </p:sp>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8000"/>
            <a:ext cx="9144000" cy="5145024"/>
          </a:xfrm>
          <a:prstGeom prst="rect">
            <a:avLst/>
          </a:prstGeom>
        </p:spPr>
      </p:pic>
    </p:spTree>
    <p:extLst>
      <p:ext uri="{BB962C8B-B14F-4D97-AF65-F5344CB8AC3E}">
        <p14:creationId xmlns:p14="http://schemas.microsoft.com/office/powerpoint/2010/main" val="376203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 Picture + Text">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8000"/>
            <a:ext cx="9148425" cy="5148000"/>
          </a:xfrm>
          <a:prstGeom prst="rect">
            <a:avLst/>
          </a:prstGeom>
        </p:spPr>
      </p:pic>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7"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9"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4" name="Textplatzhalter 3"/>
          <p:cNvSpPr>
            <a:spLocks noGrp="1"/>
          </p:cNvSpPr>
          <p:nvPr>
            <p:ph type="body" sz="quarter" idx="16" hasCustomPrompt="1"/>
          </p:nvPr>
        </p:nvSpPr>
        <p:spPr>
          <a:xfrm>
            <a:off x="0" y="1188000"/>
            <a:ext cx="6098400" cy="2574000"/>
          </a:xfrm>
          <a:solidFill>
            <a:schemeClr val="bg1">
              <a:alpha val="85000"/>
            </a:schemeClr>
          </a:solidFill>
        </p:spPr>
        <p:txBody>
          <a:bodyPr lIns="288000" tIns="144000" rIns="288000" bIns="90000">
            <a:noAutofit/>
          </a:bodyPr>
          <a:lstStyle>
            <a:lvl1pPr>
              <a:defRPr sz="1800"/>
            </a:lvl1pPr>
          </a:lstStyle>
          <a:p>
            <a:pPr lvl="0"/>
            <a:r>
              <a:rPr lang="de-DE" dirty="0" smtClean="0"/>
              <a:t>Edit </a:t>
            </a:r>
            <a:r>
              <a:rPr lang="de-DE" dirty="0" err="1" smtClean="0"/>
              <a:t>mastertextformat</a:t>
            </a:r>
            <a:endParaRPr lang="de-DE" dirty="0" smtClean="0"/>
          </a:p>
          <a:p>
            <a:pPr lvl="1"/>
            <a:r>
              <a:rPr lang="de-DE" dirty="0" err="1" smtClean="0"/>
              <a:t>second</a:t>
            </a:r>
            <a:r>
              <a:rPr lang="de-DE" dirty="0" smtClean="0"/>
              <a:t>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10" name="Fußzeilenplatzhalter 5"/>
          <p:cNvSpPr>
            <a:spLocks noGrp="1"/>
          </p:cNvSpPr>
          <p:nvPr>
            <p:ph type="ftr" sz="quarter" idx="17"/>
          </p:nvPr>
        </p:nvSpPr>
        <p:spPr>
          <a:xfrm>
            <a:off x="1503680" y="6501600"/>
            <a:ext cx="4593558" cy="201898"/>
          </a:xfrm>
        </p:spPr>
        <p:txBody>
          <a:bodyPr lIns="180000"/>
          <a:lstStyle>
            <a:lvl1pPr algn="l">
              <a:defRPr/>
            </a:lvl1pPr>
          </a:lstStyle>
          <a:p>
            <a:r>
              <a:rPr lang="de-DE" dirty="0" smtClean="0"/>
              <a:t>Internal</a:t>
            </a:r>
            <a:endParaRPr lang="de-DE" dirty="0"/>
          </a:p>
        </p:txBody>
      </p:sp>
    </p:spTree>
    <p:extLst>
      <p:ext uri="{BB962C8B-B14F-4D97-AF65-F5344CB8AC3E}">
        <p14:creationId xmlns:p14="http://schemas.microsoft.com/office/powerpoint/2010/main" val="294452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icture + Graph + Text">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8000"/>
            <a:ext cx="9144000" cy="5148000"/>
          </a:xfrm>
          <a:prstGeom prst="rect">
            <a:avLst/>
          </a:prstGeom>
        </p:spPr>
      </p:pic>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7"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9"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4" name="Textplatzhalter 3"/>
          <p:cNvSpPr>
            <a:spLocks noGrp="1"/>
          </p:cNvSpPr>
          <p:nvPr>
            <p:ph type="body" sz="quarter" idx="16" hasCustomPrompt="1"/>
          </p:nvPr>
        </p:nvSpPr>
        <p:spPr>
          <a:xfrm>
            <a:off x="0" y="1188000"/>
            <a:ext cx="6098400" cy="5148000"/>
          </a:xfrm>
          <a:solidFill>
            <a:schemeClr val="bg1">
              <a:alpha val="85000"/>
            </a:schemeClr>
          </a:solidFill>
        </p:spPr>
        <p:txBody>
          <a:bodyPr lIns="288000" tIns="144000" rIns="288000" bIns="90000">
            <a:noAutofit/>
          </a:bodyPr>
          <a:lstStyle>
            <a:lvl1pPr marL="0" indent="0">
              <a:buNone/>
              <a:defRPr sz="1800" i="1">
                <a:solidFill>
                  <a:srgbClr val="00B3E3"/>
                </a:solidFill>
                <a:latin typeface="Arial"/>
                <a:cs typeface="Arial"/>
              </a:defRPr>
            </a:lvl1pPr>
          </a:lstStyle>
          <a:p>
            <a:pPr lvl="0"/>
            <a:r>
              <a:rPr lang="de-DE" dirty="0" smtClean="0"/>
              <a:t>SUBLINE ARIAL 18 ITALIC VERSAL</a:t>
            </a:r>
          </a:p>
        </p:txBody>
      </p:sp>
      <p:sp>
        <p:nvSpPr>
          <p:cNvPr id="5" name="Diagrammplatzhalter 4"/>
          <p:cNvSpPr>
            <a:spLocks noGrp="1"/>
          </p:cNvSpPr>
          <p:nvPr>
            <p:ph type="chart" sz="quarter" idx="17" hasCustomPrompt="1"/>
          </p:nvPr>
        </p:nvSpPr>
        <p:spPr>
          <a:xfrm>
            <a:off x="468000" y="1800000"/>
            <a:ext cx="5338800" cy="2520000"/>
          </a:xfrm>
        </p:spPr>
        <p:txBody>
          <a:bodyPr/>
          <a:lstStyle/>
          <a:p>
            <a:r>
              <a:rPr lang="de-DE" dirty="0" smtClean="0"/>
              <a:t>Graph</a:t>
            </a:r>
            <a:endParaRPr lang="de-DE" dirty="0"/>
          </a:p>
        </p:txBody>
      </p:sp>
      <p:sp>
        <p:nvSpPr>
          <p:cNvPr id="13" name="Textplatzhalter 12"/>
          <p:cNvSpPr>
            <a:spLocks noGrp="1"/>
          </p:cNvSpPr>
          <p:nvPr>
            <p:ph type="body" sz="quarter" idx="18" hasCustomPrompt="1"/>
          </p:nvPr>
        </p:nvSpPr>
        <p:spPr>
          <a:xfrm>
            <a:off x="0" y="4502151"/>
            <a:ext cx="6098400" cy="1833848"/>
          </a:xfrm>
        </p:spPr>
        <p:txBody>
          <a:bodyPr lIns="468000"/>
          <a:lstStyle/>
          <a:p>
            <a:pPr lvl="0"/>
            <a:r>
              <a:rPr lang="de-DE" dirty="0" smtClean="0"/>
              <a:t>Edit </a:t>
            </a:r>
            <a:r>
              <a:rPr lang="de-DE" dirty="0" err="1" smtClean="0"/>
              <a:t>mastertextformat</a:t>
            </a:r>
            <a:endParaRPr lang="de-DE" dirty="0" smtClean="0"/>
          </a:p>
          <a:p>
            <a:pPr lvl="1"/>
            <a:r>
              <a:rPr lang="de-DE" dirty="0" err="1" smtClean="0"/>
              <a:t>second</a:t>
            </a:r>
            <a:r>
              <a:rPr lang="de-DE" dirty="0" smtClean="0"/>
              <a:t>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14" name="Fußzeilenplatzhalter 5"/>
          <p:cNvSpPr>
            <a:spLocks noGrp="1"/>
          </p:cNvSpPr>
          <p:nvPr>
            <p:ph type="ftr" sz="quarter" idx="19"/>
          </p:nvPr>
        </p:nvSpPr>
        <p:spPr>
          <a:xfrm>
            <a:off x="1503680" y="6501600"/>
            <a:ext cx="4593558" cy="201898"/>
          </a:xfrm>
        </p:spPr>
        <p:txBody>
          <a:bodyPr lIns="180000"/>
          <a:lstStyle>
            <a:lvl1pPr algn="l">
              <a:defRPr/>
            </a:lvl1pPr>
          </a:lstStyle>
          <a:p>
            <a:r>
              <a:rPr lang="de-DE" dirty="0" smtClean="0"/>
              <a:t>Internal</a:t>
            </a:r>
            <a:endParaRPr lang="de-DE" dirty="0"/>
          </a:p>
        </p:txBody>
      </p:sp>
    </p:spTree>
    <p:extLst>
      <p:ext uri="{BB962C8B-B14F-4D97-AF65-F5344CB8AC3E}">
        <p14:creationId xmlns:p14="http://schemas.microsoft.com/office/powerpoint/2010/main" val="4469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x Picture low">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7"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9"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10" name="Fußzeilenplatzhalter 5"/>
          <p:cNvSpPr>
            <a:spLocks noGrp="1"/>
          </p:cNvSpPr>
          <p:nvPr>
            <p:ph type="ftr" sz="quarter" idx="17"/>
          </p:nvPr>
        </p:nvSpPr>
        <p:spPr>
          <a:xfrm>
            <a:off x="1503680" y="6501600"/>
            <a:ext cx="4593558" cy="201898"/>
          </a:xfrm>
        </p:spPr>
        <p:txBody>
          <a:bodyPr lIns="180000"/>
          <a:lstStyle>
            <a:lvl1pPr algn="l">
              <a:defRPr/>
            </a:lvl1pPr>
          </a:lstStyle>
          <a:p>
            <a:r>
              <a:rPr lang="de-DE" dirty="0" smtClean="0"/>
              <a:t>Internal</a:t>
            </a:r>
            <a:endParaRPr lang="de-DE" dirty="0"/>
          </a:p>
        </p:txBody>
      </p:sp>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8000"/>
            <a:ext cx="9154917" cy="2509200"/>
          </a:xfrm>
          <a:prstGeom prst="rect">
            <a:avLst/>
          </a:prstGeom>
        </p:spPr>
      </p:pic>
      <p:pic>
        <p:nvPicPr>
          <p:cNvPr id="5" name="Grafik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23200"/>
            <a:ext cx="9143999" cy="2484000"/>
          </a:xfrm>
          <a:prstGeom prst="rect">
            <a:avLst/>
          </a:prstGeom>
        </p:spPr>
      </p:pic>
    </p:spTree>
    <p:extLst>
      <p:ext uri="{BB962C8B-B14F-4D97-AF65-F5344CB8AC3E}">
        <p14:creationId xmlns:p14="http://schemas.microsoft.com/office/powerpoint/2010/main" val="247046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7"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9"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3" name="Inhaltsplatzhalter 2"/>
          <p:cNvSpPr>
            <a:spLocks noGrp="1"/>
          </p:cNvSpPr>
          <p:nvPr>
            <p:ph sz="quarter" idx="11"/>
          </p:nvPr>
        </p:nvSpPr>
        <p:spPr>
          <a:xfrm>
            <a:off x="288000" y="1547999"/>
            <a:ext cx="6098400" cy="424800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Fußzeilenplatzhalter 5"/>
          <p:cNvSpPr>
            <a:spLocks noGrp="1"/>
          </p:cNvSpPr>
          <p:nvPr>
            <p:ph type="ftr" sz="quarter" idx="16"/>
          </p:nvPr>
        </p:nvSpPr>
        <p:spPr>
          <a:xfrm>
            <a:off x="1503680" y="6501600"/>
            <a:ext cx="4593558" cy="201898"/>
          </a:xfrm>
        </p:spPr>
        <p:txBody>
          <a:bodyPr lIns="180000"/>
          <a:lstStyle>
            <a:lvl1pPr algn="l">
              <a:defRPr/>
            </a:lvl1pPr>
          </a:lstStyle>
          <a:p>
            <a:r>
              <a:rPr lang="de-DE" dirty="0" smtClean="0"/>
              <a:t>Internal</a:t>
            </a:r>
            <a:endParaRPr lang="de-DE" dirty="0"/>
          </a:p>
        </p:txBody>
      </p:sp>
      <p:cxnSp>
        <p:nvCxnSpPr>
          <p:cNvPr id="8" name="Gerade Verbindung 7"/>
          <p:cNvCxnSpPr/>
          <p:nvPr userDrawn="1"/>
        </p:nvCxnSpPr>
        <p:spPr>
          <a:xfrm>
            <a:off x="292741" y="6336000"/>
            <a:ext cx="8563155" cy="0"/>
          </a:xfrm>
          <a:prstGeom prst="line">
            <a:avLst/>
          </a:prstGeom>
          <a:ln w="12700">
            <a:solidFill>
              <a:srgbClr val="0046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261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8000"/>
            <a:ext cx="9142028" cy="5144400"/>
          </a:xfrm>
          <a:prstGeom prst="rect">
            <a:avLst/>
          </a:prstGeom>
        </p:spPr>
      </p:pic>
      <p:sp>
        <p:nvSpPr>
          <p:cNvPr id="3" name="Textplatzhalter 2"/>
          <p:cNvSpPr>
            <a:spLocks noGrp="1"/>
          </p:cNvSpPr>
          <p:nvPr>
            <p:ph type="body" sz="quarter" idx="10" hasCustomPrompt="1"/>
          </p:nvPr>
        </p:nvSpPr>
        <p:spPr>
          <a:xfrm>
            <a:off x="-2" y="1188000"/>
            <a:ext cx="9144001" cy="5148000"/>
          </a:xfrm>
          <a:solidFill>
            <a:schemeClr val="bg1">
              <a:alpha val="85000"/>
            </a:schemeClr>
          </a:solidFill>
        </p:spPr>
        <p:txBody>
          <a:bodyPr tIns="144000" bIns="90000"/>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de-DE" dirty="0" smtClean="0"/>
              <a:t>Edit </a:t>
            </a:r>
            <a:r>
              <a:rPr lang="de-DE" dirty="0" err="1" smtClean="0"/>
              <a:t>mastertextformat</a:t>
            </a:r>
            <a:endParaRPr lang="de-DE" dirty="0" smtClean="0"/>
          </a:p>
          <a:p>
            <a:pPr lvl="1"/>
            <a:r>
              <a:rPr lang="de-DE" dirty="0" err="1" smtClean="0"/>
              <a:t>second</a:t>
            </a:r>
            <a:r>
              <a:rPr lang="de-DE" dirty="0" smtClean="0"/>
              <a:t>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7"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9"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13" name="Fußzeilenplatzhalter 5"/>
          <p:cNvSpPr>
            <a:spLocks noGrp="1"/>
          </p:cNvSpPr>
          <p:nvPr>
            <p:ph type="ftr" sz="quarter" idx="16"/>
          </p:nvPr>
        </p:nvSpPr>
        <p:spPr>
          <a:xfrm>
            <a:off x="1503680" y="6501600"/>
            <a:ext cx="4593558" cy="201898"/>
          </a:xfrm>
        </p:spPr>
        <p:txBody>
          <a:bodyPr lIns="180000"/>
          <a:lstStyle>
            <a:lvl1pPr algn="l">
              <a:defRPr/>
            </a:lvl1pPr>
          </a:lstStyle>
          <a:p>
            <a:r>
              <a:rPr lang="de-DE" dirty="0" smtClean="0"/>
              <a:t>Internal</a:t>
            </a:r>
            <a:endParaRPr lang="de-DE" dirty="0"/>
          </a:p>
        </p:txBody>
      </p:sp>
      <p:sp>
        <p:nvSpPr>
          <p:cNvPr id="10" name="Inhaltsplatzhalter 2"/>
          <p:cNvSpPr>
            <a:spLocks noGrp="1"/>
          </p:cNvSpPr>
          <p:nvPr>
            <p:ph sz="quarter" idx="14"/>
          </p:nvPr>
        </p:nvSpPr>
        <p:spPr>
          <a:xfrm>
            <a:off x="4571896" y="1189037"/>
            <a:ext cx="4284000" cy="5148000"/>
          </a:xfrm>
        </p:spPr>
        <p:txBody>
          <a:bodyPr vert="horz" lIns="0" tIns="144000" rIns="288000" bIns="90000" rtlCol="0">
            <a:noAutofit/>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7848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7"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9"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3" name="Inhaltsplatzhalter 2"/>
          <p:cNvSpPr>
            <a:spLocks noGrp="1"/>
          </p:cNvSpPr>
          <p:nvPr>
            <p:ph sz="quarter" idx="13"/>
          </p:nvPr>
        </p:nvSpPr>
        <p:spPr>
          <a:xfrm>
            <a:off x="287999" y="1189037"/>
            <a:ext cx="4284000" cy="5148000"/>
          </a:xfrm>
        </p:spPr>
        <p:txBody>
          <a:bodyPr lIns="0" tIns="144000" bIns="90000"/>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Inhaltsplatzhalter 2"/>
          <p:cNvSpPr>
            <a:spLocks noGrp="1"/>
          </p:cNvSpPr>
          <p:nvPr>
            <p:ph sz="quarter" idx="14"/>
          </p:nvPr>
        </p:nvSpPr>
        <p:spPr>
          <a:xfrm>
            <a:off x="4571896" y="1189037"/>
            <a:ext cx="4284000" cy="5148000"/>
          </a:xfrm>
        </p:spPr>
        <p:txBody>
          <a:bodyPr vert="horz" lIns="0" tIns="144000" rIns="288000" bIns="90000" rtlCol="0">
            <a:noAutofit/>
          </a:bodyPr>
          <a:lstStyle>
            <a:lvl1pPr>
              <a:spcBef>
                <a:spcPts val="600"/>
              </a:spcBef>
              <a:defRPr lang="de-DE" dirty="0" smtClean="0"/>
            </a:lvl1pPr>
            <a:lvl2pPr>
              <a:spcBef>
                <a:spcPts val="600"/>
              </a:spcBef>
              <a:defRPr lang="de-DE" dirty="0" smtClean="0"/>
            </a:lvl2pPr>
            <a:lvl3pPr>
              <a:spcBef>
                <a:spcPts val="600"/>
              </a:spcBef>
              <a:defRPr lang="de-DE" dirty="0" smtClean="0"/>
            </a:lvl3pPr>
            <a:lvl4pPr>
              <a:spcBef>
                <a:spcPts val="600"/>
              </a:spcBef>
              <a:defRPr lang="de-DE" dirty="0" smtClean="0"/>
            </a:lvl4pPr>
            <a:lvl5pPr>
              <a:spcBef>
                <a:spcPts val="600"/>
              </a:spcBef>
              <a:defRPr lang="de-DE" dirty="0"/>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Fußzeilenplatzhalter 5"/>
          <p:cNvSpPr>
            <a:spLocks noGrp="1"/>
          </p:cNvSpPr>
          <p:nvPr>
            <p:ph type="ftr" sz="quarter" idx="16"/>
          </p:nvPr>
        </p:nvSpPr>
        <p:spPr>
          <a:xfrm>
            <a:off x="1503680" y="6501600"/>
            <a:ext cx="4593558" cy="201898"/>
          </a:xfrm>
        </p:spPr>
        <p:txBody>
          <a:bodyPr lIns="180000"/>
          <a:lstStyle>
            <a:lvl1pPr algn="l">
              <a:defRPr/>
            </a:lvl1pPr>
          </a:lstStyle>
          <a:p>
            <a:r>
              <a:rPr lang="de-DE" dirty="0" smtClean="0"/>
              <a:t>Internal</a:t>
            </a:r>
            <a:endParaRPr lang="de-DE" dirty="0"/>
          </a:p>
        </p:txBody>
      </p:sp>
      <p:cxnSp>
        <p:nvCxnSpPr>
          <p:cNvPr id="8" name="Gerade Verbindung 7"/>
          <p:cNvCxnSpPr/>
          <p:nvPr userDrawn="1"/>
        </p:nvCxnSpPr>
        <p:spPr>
          <a:xfrm>
            <a:off x="292741" y="6336000"/>
            <a:ext cx="8563155" cy="0"/>
          </a:xfrm>
          <a:prstGeom prst="line">
            <a:avLst/>
          </a:prstGeom>
          <a:ln w="12700">
            <a:solidFill>
              <a:srgbClr val="0046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60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7"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9"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3" name="Inhaltsplatzhalter 2"/>
          <p:cNvSpPr>
            <a:spLocks noGrp="1"/>
          </p:cNvSpPr>
          <p:nvPr>
            <p:ph sz="quarter" idx="13"/>
          </p:nvPr>
        </p:nvSpPr>
        <p:spPr>
          <a:xfrm>
            <a:off x="287999" y="1890000"/>
            <a:ext cx="4284000" cy="4446000"/>
          </a:xfrm>
        </p:spPr>
        <p:txBody>
          <a:bodyPr lIns="0" tIns="144000" bIns="90000"/>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Inhaltsplatzhalter 2"/>
          <p:cNvSpPr>
            <a:spLocks noGrp="1"/>
          </p:cNvSpPr>
          <p:nvPr>
            <p:ph sz="quarter" idx="14"/>
          </p:nvPr>
        </p:nvSpPr>
        <p:spPr>
          <a:xfrm>
            <a:off x="4571896" y="1890000"/>
            <a:ext cx="4284000" cy="4446000"/>
          </a:xfrm>
        </p:spPr>
        <p:txBody>
          <a:bodyPr vert="horz" lIns="0" tIns="144000" rIns="288000" bIns="90000" rtlCol="0">
            <a:noAutofit/>
          </a:bodyPr>
          <a:lstStyle>
            <a:lvl1pPr>
              <a:spcBef>
                <a:spcPts val="600"/>
              </a:spcBef>
              <a:defRPr lang="de-DE" dirty="0" smtClean="0"/>
            </a:lvl1pPr>
            <a:lvl2pPr>
              <a:spcBef>
                <a:spcPts val="600"/>
              </a:spcBef>
              <a:defRPr lang="de-DE" dirty="0" smtClean="0"/>
            </a:lvl2pPr>
            <a:lvl3pPr>
              <a:spcBef>
                <a:spcPts val="600"/>
              </a:spcBef>
              <a:defRPr lang="de-DE" dirty="0" smtClean="0"/>
            </a:lvl3pPr>
            <a:lvl4pPr>
              <a:spcBef>
                <a:spcPts val="600"/>
              </a:spcBef>
              <a:defRPr lang="de-DE" dirty="0" smtClean="0"/>
            </a:lvl4pPr>
            <a:lvl5pPr>
              <a:spcBef>
                <a:spcPts val="600"/>
              </a:spcBef>
              <a:defRPr lang="de-DE" dirty="0"/>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Fußzeilenplatzhalter 5"/>
          <p:cNvSpPr>
            <a:spLocks noGrp="1"/>
          </p:cNvSpPr>
          <p:nvPr>
            <p:ph type="ftr" sz="quarter" idx="16"/>
          </p:nvPr>
        </p:nvSpPr>
        <p:spPr>
          <a:xfrm>
            <a:off x="1503680" y="6501600"/>
            <a:ext cx="4593558" cy="201898"/>
          </a:xfrm>
        </p:spPr>
        <p:txBody>
          <a:bodyPr lIns="180000"/>
          <a:lstStyle>
            <a:lvl1pPr algn="l">
              <a:defRPr/>
            </a:lvl1pPr>
          </a:lstStyle>
          <a:p>
            <a:r>
              <a:rPr lang="de-DE" dirty="0" smtClean="0"/>
              <a:t>Internal</a:t>
            </a:r>
            <a:endParaRPr lang="de-DE" dirty="0"/>
          </a:p>
        </p:txBody>
      </p:sp>
      <p:sp>
        <p:nvSpPr>
          <p:cNvPr id="4" name="Textplatzhalter 3"/>
          <p:cNvSpPr>
            <a:spLocks noGrp="1"/>
          </p:cNvSpPr>
          <p:nvPr>
            <p:ph type="body" sz="quarter" idx="17" hasCustomPrompt="1"/>
          </p:nvPr>
        </p:nvSpPr>
        <p:spPr>
          <a:xfrm>
            <a:off x="287999" y="1187999"/>
            <a:ext cx="4284000" cy="702000"/>
          </a:xfrm>
        </p:spPr>
        <p:txBody>
          <a:bodyPr lIns="0" tIns="144000" rIns="0"/>
          <a:lstStyle>
            <a:lvl1pPr marL="0" indent="0">
              <a:spcBef>
                <a:spcPts val="0"/>
              </a:spcBef>
              <a:buFontTx/>
              <a:buNone/>
              <a:defRPr sz="1800" b="0" i="1" cap="all" baseline="0">
                <a:solidFill>
                  <a:schemeClr val="accent2"/>
                </a:solidFill>
                <a:latin typeface="Arial"/>
                <a:cs typeface="Arial"/>
              </a:defRPr>
            </a:lvl1pPr>
            <a:lvl2pPr marL="225425" indent="0">
              <a:buFontTx/>
              <a:buNone/>
              <a:defRPr sz="1800" b="0" i="1" cap="all">
                <a:solidFill>
                  <a:schemeClr val="accent1"/>
                </a:solidFill>
              </a:defRPr>
            </a:lvl2pPr>
            <a:lvl3pPr marL="409575" indent="0">
              <a:buFontTx/>
              <a:buNone/>
              <a:defRPr sz="1800" b="0" i="1" cap="all">
                <a:solidFill>
                  <a:schemeClr val="accent1"/>
                </a:solidFill>
              </a:defRPr>
            </a:lvl3pPr>
            <a:lvl4pPr marL="615950" indent="0">
              <a:buFontTx/>
              <a:buNone/>
              <a:defRPr sz="1800" b="0" i="1" cap="all">
                <a:solidFill>
                  <a:schemeClr val="accent1"/>
                </a:solidFill>
              </a:defRPr>
            </a:lvl4pPr>
            <a:lvl5pPr marL="801687" indent="0">
              <a:buFontTx/>
              <a:buNone/>
              <a:defRPr sz="1800" b="0" i="1" cap="all">
                <a:solidFill>
                  <a:schemeClr val="accent1"/>
                </a:solidFill>
              </a:defRPr>
            </a:lvl5pPr>
          </a:lstStyle>
          <a:p>
            <a:pPr lvl="0"/>
            <a:r>
              <a:rPr lang="de-DE" dirty="0" err="1" smtClean="0"/>
              <a:t>Subline</a:t>
            </a:r>
            <a:r>
              <a:rPr lang="de-DE" dirty="0" smtClean="0"/>
              <a:t> Arial 18 Italic Versal</a:t>
            </a:r>
            <a:br>
              <a:rPr lang="de-DE" dirty="0" smtClean="0"/>
            </a:br>
            <a:r>
              <a:rPr lang="de-DE" dirty="0" smtClean="0"/>
              <a:t>SUBLINE ARIAL 18 SECOND LINE</a:t>
            </a:r>
            <a:endParaRPr lang="de-DE" dirty="0"/>
          </a:p>
        </p:txBody>
      </p:sp>
      <p:sp>
        <p:nvSpPr>
          <p:cNvPr id="13" name="Textplatzhalter 3"/>
          <p:cNvSpPr>
            <a:spLocks noGrp="1"/>
          </p:cNvSpPr>
          <p:nvPr>
            <p:ph type="body" sz="quarter" idx="18" hasCustomPrompt="1"/>
          </p:nvPr>
        </p:nvSpPr>
        <p:spPr>
          <a:xfrm>
            <a:off x="4571896" y="1187999"/>
            <a:ext cx="4284000" cy="702000"/>
          </a:xfrm>
        </p:spPr>
        <p:txBody>
          <a:bodyPr lIns="0" tIns="144000" rIns="0"/>
          <a:lstStyle>
            <a:lvl1pPr marL="0" indent="0">
              <a:spcBef>
                <a:spcPts val="0"/>
              </a:spcBef>
              <a:buFontTx/>
              <a:buNone/>
              <a:defRPr sz="1800" b="0" i="1" cap="all" baseline="0">
                <a:solidFill>
                  <a:schemeClr val="accent2"/>
                </a:solidFill>
                <a:latin typeface="Arial"/>
                <a:cs typeface="Arial"/>
              </a:defRPr>
            </a:lvl1pPr>
            <a:lvl2pPr marL="225425" indent="0">
              <a:buFontTx/>
              <a:buNone/>
              <a:defRPr sz="1800" b="0" i="1" cap="all">
                <a:solidFill>
                  <a:schemeClr val="accent1"/>
                </a:solidFill>
              </a:defRPr>
            </a:lvl2pPr>
            <a:lvl3pPr marL="409575" indent="0">
              <a:buFontTx/>
              <a:buNone/>
              <a:defRPr sz="1800" b="0" i="1" cap="all">
                <a:solidFill>
                  <a:schemeClr val="accent1"/>
                </a:solidFill>
              </a:defRPr>
            </a:lvl3pPr>
            <a:lvl4pPr marL="615950" indent="0">
              <a:buFontTx/>
              <a:buNone/>
              <a:defRPr sz="1800" b="0" i="1" cap="all">
                <a:solidFill>
                  <a:schemeClr val="accent1"/>
                </a:solidFill>
              </a:defRPr>
            </a:lvl4pPr>
            <a:lvl5pPr marL="801687" indent="0">
              <a:buFontTx/>
              <a:buNone/>
              <a:defRPr sz="1800" b="0" i="1" cap="all">
                <a:solidFill>
                  <a:schemeClr val="accent1"/>
                </a:solidFill>
              </a:defRPr>
            </a:lvl5pPr>
          </a:lstStyle>
          <a:p>
            <a:pPr lvl="0"/>
            <a:r>
              <a:rPr lang="de-DE" dirty="0" err="1" smtClean="0"/>
              <a:t>Subline</a:t>
            </a:r>
            <a:r>
              <a:rPr lang="de-DE" dirty="0" smtClean="0"/>
              <a:t> Arial 18 Italic Versal</a:t>
            </a:r>
            <a:br>
              <a:rPr lang="de-DE" dirty="0" smtClean="0"/>
            </a:br>
            <a:r>
              <a:rPr lang="de-DE" dirty="0" smtClean="0"/>
              <a:t>SUBLINE ARIAL 18 SECOND LINE</a:t>
            </a:r>
            <a:endParaRPr lang="de-DE" dirty="0"/>
          </a:p>
        </p:txBody>
      </p:sp>
      <p:cxnSp>
        <p:nvCxnSpPr>
          <p:cNvPr id="14" name="Gerade Verbindung 13"/>
          <p:cNvCxnSpPr/>
          <p:nvPr userDrawn="1"/>
        </p:nvCxnSpPr>
        <p:spPr>
          <a:xfrm>
            <a:off x="292741" y="6336000"/>
            <a:ext cx="8563155" cy="0"/>
          </a:xfrm>
          <a:prstGeom prst="line">
            <a:avLst/>
          </a:prstGeom>
          <a:ln w="12700">
            <a:solidFill>
              <a:srgbClr val="0046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69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slide with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1600" y="165600"/>
            <a:ext cx="8560800" cy="817170"/>
          </a:xfrm>
        </p:spPr>
        <p:txBody>
          <a:bodyPr lIns="0" tIns="0" rIns="0" bIns="0"/>
          <a:lstStyle>
            <a:lvl1pPr>
              <a:defRPr sz="2800"/>
            </a:lvl1pPr>
          </a:lstStyle>
          <a:p>
            <a:r>
              <a:rPr lang="en-US" dirty="0" smtClean="0"/>
              <a:t>Headline first line Arial 28 Bold Italic</a:t>
            </a:r>
            <a:br>
              <a:rPr lang="en-US" dirty="0" smtClean="0"/>
            </a:br>
            <a:r>
              <a:rPr lang="en-US" dirty="0" smtClean="0"/>
              <a:t>Headline second line Arial 28 Bold Italic</a:t>
            </a:r>
            <a:endParaRPr lang="en-US" dirty="0"/>
          </a:p>
        </p:txBody>
      </p:sp>
      <p:sp>
        <p:nvSpPr>
          <p:cNvPr id="9" name="Textplatzhalter 8"/>
          <p:cNvSpPr>
            <a:spLocks noGrp="1"/>
          </p:cNvSpPr>
          <p:nvPr>
            <p:ph type="body" sz="quarter" idx="15" hasCustomPrompt="1"/>
          </p:nvPr>
        </p:nvSpPr>
        <p:spPr>
          <a:xfrm>
            <a:off x="288925" y="1014413"/>
            <a:ext cx="8567738" cy="579437"/>
          </a:xfrm>
        </p:spPr>
        <p:txBody>
          <a:bodyPr lIns="0" rIns="0"/>
          <a:lstStyle>
            <a:lvl1pPr marL="0" indent="0">
              <a:lnSpc>
                <a:spcPct val="100000"/>
              </a:lnSpc>
              <a:spcBef>
                <a:spcPts val="0"/>
              </a:spcBef>
              <a:defRPr baseline="0"/>
            </a:lvl1pPr>
            <a:lvl2pPr marL="0" indent="0">
              <a:lnSpc>
                <a:spcPct val="100000"/>
              </a:lnSpc>
              <a:spcBef>
                <a:spcPts val="0"/>
              </a:spcBef>
              <a:buNone/>
              <a:defRPr sz="1800"/>
            </a:lvl2pPr>
          </a:lstStyle>
          <a:p>
            <a:pPr lvl="0"/>
            <a:r>
              <a:rPr lang="en-US" dirty="0" smtClean="0"/>
              <a:t>Presenter</a:t>
            </a:r>
            <a:br>
              <a:rPr lang="en-US" dirty="0" smtClean="0"/>
            </a:br>
            <a:r>
              <a:rPr lang="en-US" dirty="0" smtClean="0"/>
              <a:t>Location, Date</a:t>
            </a:r>
          </a:p>
        </p:txBody>
      </p:sp>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1200"/>
            <a:ext cx="9144000" cy="4341365"/>
          </a:xfrm>
          <a:prstGeom prst="rect">
            <a:avLst/>
          </a:prstGeom>
        </p:spPr>
      </p:pic>
    </p:spTree>
    <p:extLst>
      <p:ext uri="{BB962C8B-B14F-4D97-AF65-F5344CB8AC3E}">
        <p14:creationId xmlns:p14="http://schemas.microsoft.com/office/powerpoint/2010/main" val="210306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icture broad + narrow">
    <p:spTree>
      <p:nvGrpSpPr>
        <p:cNvPr id="1" name=""/>
        <p:cNvGrpSpPr/>
        <p:nvPr/>
      </p:nvGrpSpPr>
      <p:grpSpPr>
        <a:xfrm>
          <a:off x="0" y="0"/>
          <a:ext cx="0" cy="0"/>
          <a:chOff x="0" y="0"/>
          <a:chExt cx="0" cy="0"/>
        </a:xfrm>
      </p:grpSpPr>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8"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10"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13" name="Fußzeilenplatzhalter 5"/>
          <p:cNvSpPr>
            <a:spLocks noGrp="1"/>
          </p:cNvSpPr>
          <p:nvPr>
            <p:ph type="ftr" sz="quarter" idx="17"/>
          </p:nvPr>
        </p:nvSpPr>
        <p:spPr>
          <a:xfrm>
            <a:off x="1503680" y="6501600"/>
            <a:ext cx="4593558" cy="201898"/>
          </a:xfrm>
        </p:spPr>
        <p:txBody>
          <a:bodyPr lIns="180000"/>
          <a:lstStyle>
            <a:lvl1pPr algn="l">
              <a:defRPr/>
            </a:lvl1pPr>
          </a:lstStyle>
          <a:p>
            <a:r>
              <a:rPr lang="de-DE" dirty="0" smtClean="0"/>
              <a:t>Internal</a:t>
            </a:r>
            <a:endParaRPr lang="de-DE" dirty="0"/>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8000"/>
            <a:ext cx="6038175" cy="5148000"/>
          </a:xfrm>
          <a:prstGeom prst="rect">
            <a:avLst/>
          </a:prstGeom>
        </p:spPr>
      </p:pic>
      <p:pic>
        <p:nvPicPr>
          <p:cNvPr id="5" name="Grafik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2450" y="1188000"/>
            <a:ext cx="2981550" cy="5148000"/>
          </a:xfrm>
          <a:prstGeom prst="rect">
            <a:avLst/>
          </a:prstGeom>
        </p:spPr>
      </p:pic>
    </p:spTree>
    <p:extLst>
      <p:ext uri="{BB962C8B-B14F-4D97-AF65-F5344CB8AC3E}">
        <p14:creationId xmlns:p14="http://schemas.microsoft.com/office/powerpoint/2010/main" val="261044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icture borad + narrow + Text">
    <p:spTree>
      <p:nvGrpSpPr>
        <p:cNvPr id="1" name=""/>
        <p:cNvGrpSpPr/>
        <p:nvPr/>
      </p:nvGrpSpPr>
      <p:grpSpPr>
        <a:xfrm>
          <a:off x="0" y="0"/>
          <a:ext cx="0" cy="0"/>
          <a:chOff x="0" y="0"/>
          <a:chExt cx="0" cy="0"/>
        </a:xfrm>
      </p:grpSpPr>
      <p:pic>
        <p:nvPicPr>
          <p:cNvPr id="18" name="Grafik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8000"/>
            <a:ext cx="6038175" cy="5148000"/>
          </a:xfrm>
          <a:prstGeom prst="rect">
            <a:avLst/>
          </a:prstGeom>
        </p:spPr>
      </p:pic>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8"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10"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13" name="Textplatzhalter 3"/>
          <p:cNvSpPr>
            <a:spLocks noGrp="1"/>
          </p:cNvSpPr>
          <p:nvPr>
            <p:ph type="body" sz="quarter" idx="17" hasCustomPrompt="1"/>
          </p:nvPr>
        </p:nvSpPr>
        <p:spPr>
          <a:xfrm>
            <a:off x="0" y="1188000"/>
            <a:ext cx="6033600" cy="2574000"/>
          </a:xfrm>
          <a:solidFill>
            <a:schemeClr val="bg1">
              <a:alpha val="85000"/>
            </a:schemeClr>
          </a:solidFill>
        </p:spPr>
        <p:txBody>
          <a:bodyPr lIns="288000" tIns="144000" rIns="288000" bIns="90000">
            <a:noAutofit/>
          </a:bodyPr>
          <a:lstStyle>
            <a:lvl1pPr>
              <a:spcBef>
                <a:spcPts val="600"/>
              </a:spcBef>
              <a:defRPr sz="1800"/>
            </a:lvl1pPr>
            <a:lvl2pPr>
              <a:spcBef>
                <a:spcPts val="600"/>
              </a:spcBef>
              <a:defRPr/>
            </a:lvl2pPr>
            <a:lvl3pPr>
              <a:spcBef>
                <a:spcPts val="600"/>
              </a:spcBef>
              <a:defRPr/>
            </a:lvl3pPr>
            <a:lvl4pPr>
              <a:spcBef>
                <a:spcPts val="600"/>
              </a:spcBef>
              <a:defRPr/>
            </a:lvl4pPr>
            <a:lvl5pPr>
              <a:spcBef>
                <a:spcPts val="600"/>
              </a:spcBef>
              <a:defRPr/>
            </a:lvl5pPr>
          </a:lstStyle>
          <a:p>
            <a:pPr lvl="0"/>
            <a:r>
              <a:rPr lang="de-DE" dirty="0" smtClean="0"/>
              <a:t>Edit </a:t>
            </a:r>
            <a:r>
              <a:rPr lang="de-DE" dirty="0" err="1" smtClean="0"/>
              <a:t>mastertextformat</a:t>
            </a:r>
            <a:endParaRPr lang="de-DE" dirty="0" smtClean="0"/>
          </a:p>
          <a:p>
            <a:pPr lvl="1"/>
            <a:r>
              <a:rPr lang="de-DE" dirty="0" err="1" smtClean="0"/>
              <a:t>second</a:t>
            </a:r>
            <a:r>
              <a:rPr lang="de-DE" dirty="0" smtClean="0"/>
              <a:t>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15" name="Fußzeilenplatzhalter 5"/>
          <p:cNvSpPr>
            <a:spLocks noGrp="1"/>
          </p:cNvSpPr>
          <p:nvPr>
            <p:ph type="ftr" sz="quarter" idx="18"/>
          </p:nvPr>
        </p:nvSpPr>
        <p:spPr>
          <a:xfrm>
            <a:off x="1503680" y="6501600"/>
            <a:ext cx="4593558" cy="201898"/>
          </a:xfrm>
        </p:spPr>
        <p:txBody>
          <a:bodyPr lIns="180000"/>
          <a:lstStyle>
            <a:lvl1pPr algn="l">
              <a:defRPr/>
            </a:lvl1pPr>
          </a:lstStyle>
          <a:p>
            <a:r>
              <a:rPr lang="de-DE" dirty="0" smtClean="0"/>
              <a:t>Internal</a:t>
            </a:r>
            <a:endParaRPr lang="de-DE"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2450" y="1188000"/>
            <a:ext cx="2981550" cy="5148000"/>
          </a:xfrm>
          <a:prstGeom prst="rect">
            <a:avLst/>
          </a:prstGeom>
        </p:spPr>
      </p:pic>
    </p:spTree>
    <p:extLst>
      <p:ext uri="{BB962C8B-B14F-4D97-AF65-F5344CB8AC3E}">
        <p14:creationId xmlns:p14="http://schemas.microsoft.com/office/powerpoint/2010/main" val="99421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Picture borad + narrow + Text">
    <p:spTree>
      <p:nvGrpSpPr>
        <p:cNvPr id="1" name=""/>
        <p:cNvGrpSpPr/>
        <p:nvPr/>
      </p:nvGrpSpPr>
      <p:grpSpPr>
        <a:xfrm>
          <a:off x="0" y="0"/>
          <a:ext cx="0" cy="0"/>
          <a:chOff x="0" y="0"/>
          <a:chExt cx="0" cy="0"/>
        </a:xfrm>
      </p:grpSpPr>
      <p:pic>
        <p:nvPicPr>
          <p:cNvPr id="18" name="Grafik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8000"/>
            <a:ext cx="6038175" cy="5148000"/>
          </a:xfrm>
          <a:prstGeom prst="rect">
            <a:avLst/>
          </a:prstGeom>
        </p:spPr>
      </p:pic>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8"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10"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13" name="Textplatzhalter 3"/>
          <p:cNvSpPr>
            <a:spLocks noGrp="1"/>
          </p:cNvSpPr>
          <p:nvPr>
            <p:ph type="body" sz="quarter" idx="17" hasCustomPrompt="1"/>
          </p:nvPr>
        </p:nvSpPr>
        <p:spPr>
          <a:xfrm>
            <a:off x="0" y="3762000"/>
            <a:ext cx="6033600" cy="2574000"/>
          </a:xfrm>
          <a:solidFill>
            <a:schemeClr val="bg1">
              <a:alpha val="85000"/>
            </a:schemeClr>
          </a:solidFill>
        </p:spPr>
        <p:txBody>
          <a:bodyPr lIns="288000" tIns="144000" rIns="288000" bIns="90000">
            <a:noAutofit/>
          </a:bodyPr>
          <a:lstStyle>
            <a:lvl1pPr>
              <a:spcBef>
                <a:spcPts val="600"/>
              </a:spcBef>
              <a:defRPr sz="1800"/>
            </a:lvl1pPr>
            <a:lvl2pPr>
              <a:spcBef>
                <a:spcPts val="600"/>
              </a:spcBef>
              <a:defRPr/>
            </a:lvl2pPr>
            <a:lvl3pPr>
              <a:spcBef>
                <a:spcPts val="600"/>
              </a:spcBef>
              <a:defRPr/>
            </a:lvl3pPr>
            <a:lvl4pPr>
              <a:spcBef>
                <a:spcPts val="600"/>
              </a:spcBef>
              <a:defRPr/>
            </a:lvl4pPr>
            <a:lvl5pPr>
              <a:spcBef>
                <a:spcPts val="600"/>
              </a:spcBef>
              <a:defRPr/>
            </a:lvl5pPr>
          </a:lstStyle>
          <a:p>
            <a:pPr lvl="0"/>
            <a:r>
              <a:rPr lang="de-DE" dirty="0" smtClean="0"/>
              <a:t>Edit </a:t>
            </a:r>
            <a:r>
              <a:rPr lang="de-DE" dirty="0" err="1" smtClean="0"/>
              <a:t>mastertextformat</a:t>
            </a:r>
            <a:endParaRPr lang="de-DE" dirty="0" smtClean="0"/>
          </a:p>
          <a:p>
            <a:pPr lvl="1"/>
            <a:r>
              <a:rPr lang="de-DE" dirty="0" err="1" smtClean="0"/>
              <a:t>second</a:t>
            </a:r>
            <a:r>
              <a:rPr lang="de-DE" dirty="0" smtClean="0"/>
              <a:t>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15" name="Fußzeilenplatzhalter 5"/>
          <p:cNvSpPr>
            <a:spLocks noGrp="1"/>
          </p:cNvSpPr>
          <p:nvPr>
            <p:ph type="ftr" sz="quarter" idx="18"/>
          </p:nvPr>
        </p:nvSpPr>
        <p:spPr>
          <a:xfrm>
            <a:off x="1503680" y="6501600"/>
            <a:ext cx="4593558" cy="201898"/>
          </a:xfrm>
        </p:spPr>
        <p:txBody>
          <a:bodyPr lIns="180000"/>
          <a:lstStyle>
            <a:lvl1pPr algn="l">
              <a:defRPr/>
            </a:lvl1pPr>
          </a:lstStyle>
          <a:p>
            <a:r>
              <a:rPr lang="de-DE" dirty="0" smtClean="0"/>
              <a:t>Internal</a:t>
            </a:r>
            <a:endParaRPr lang="de-DE"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2450" y="1188000"/>
            <a:ext cx="2981550" cy="5148000"/>
          </a:xfrm>
          <a:prstGeom prst="rect">
            <a:avLst/>
          </a:prstGeom>
        </p:spPr>
      </p:pic>
    </p:spTree>
    <p:extLst>
      <p:ext uri="{BB962C8B-B14F-4D97-AF65-F5344CB8AC3E}">
        <p14:creationId xmlns:p14="http://schemas.microsoft.com/office/powerpoint/2010/main" val="304620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icture broad + 2x low narrow + Text">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8000"/>
            <a:ext cx="6042397" cy="5151600"/>
          </a:xfrm>
          <a:prstGeom prst="rect">
            <a:avLst/>
          </a:prstGeom>
        </p:spPr>
      </p:pic>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8"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10"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13" name="Textplatzhalter 3"/>
          <p:cNvSpPr>
            <a:spLocks noGrp="1"/>
          </p:cNvSpPr>
          <p:nvPr>
            <p:ph type="body" sz="quarter" idx="17" hasCustomPrompt="1"/>
          </p:nvPr>
        </p:nvSpPr>
        <p:spPr>
          <a:xfrm>
            <a:off x="0" y="1188000"/>
            <a:ext cx="6033600" cy="2574000"/>
          </a:xfrm>
          <a:solidFill>
            <a:schemeClr val="bg1">
              <a:alpha val="85000"/>
            </a:schemeClr>
          </a:solidFill>
        </p:spPr>
        <p:txBody>
          <a:bodyPr lIns="288000" tIns="144000" rIns="288000" bIns="90000">
            <a:noAutofit/>
          </a:bodyPr>
          <a:lstStyle>
            <a:lvl1pPr>
              <a:spcBef>
                <a:spcPts val="600"/>
              </a:spcBef>
              <a:defRPr sz="1800"/>
            </a:lvl1pPr>
            <a:lvl2pPr>
              <a:spcBef>
                <a:spcPts val="600"/>
              </a:spcBef>
              <a:defRPr/>
            </a:lvl2pPr>
            <a:lvl3pPr>
              <a:spcBef>
                <a:spcPts val="600"/>
              </a:spcBef>
              <a:defRPr/>
            </a:lvl3pPr>
            <a:lvl4pPr>
              <a:spcBef>
                <a:spcPts val="600"/>
              </a:spcBef>
              <a:defRPr/>
            </a:lvl4pPr>
            <a:lvl5pPr>
              <a:spcBef>
                <a:spcPts val="600"/>
              </a:spcBef>
              <a:defRPr/>
            </a:lvl5pPr>
          </a:lstStyle>
          <a:p>
            <a:pPr lvl="0"/>
            <a:r>
              <a:rPr lang="de-DE" dirty="0" smtClean="0"/>
              <a:t>Edit </a:t>
            </a:r>
            <a:r>
              <a:rPr lang="de-DE" dirty="0" err="1" smtClean="0"/>
              <a:t>mastertextformat</a:t>
            </a:r>
            <a:endParaRPr lang="de-DE" dirty="0" smtClean="0"/>
          </a:p>
          <a:p>
            <a:pPr lvl="1"/>
            <a:r>
              <a:rPr lang="de-DE" dirty="0" err="1" smtClean="0"/>
              <a:t>second</a:t>
            </a:r>
            <a:r>
              <a:rPr lang="de-DE" dirty="0" smtClean="0"/>
              <a:t>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15" name="Fußzeilenplatzhalter 5"/>
          <p:cNvSpPr>
            <a:spLocks noGrp="1"/>
          </p:cNvSpPr>
          <p:nvPr>
            <p:ph type="ftr" sz="quarter" idx="19"/>
          </p:nvPr>
        </p:nvSpPr>
        <p:spPr>
          <a:xfrm>
            <a:off x="1503680" y="6501600"/>
            <a:ext cx="4593558" cy="201898"/>
          </a:xfrm>
        </p:spPr>
        <p:txBody>
          <a:bodyPr lIns="180000"/>
          <a:lstStyle>
            <a:lvl1pPr algn="l">
              <a:defRPr/>
            </a:lvl1pPr>
          </a:lstStyle>
          <a:p>
            <a:r>
              <a:rPr lang="de-DE" dirty="0" smtClean="0"/>
              <a:t>Internal</a:t>
            </a:r>
            <a:endParaRPr lang="de-DE" dirty="0"/>
          </a:p>
        </p:txBody>
      </p:sp>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2517" y="1192471"/>
            <a:ext cx="3016082" cy="2509200"/>
          </a:xfrm>
          <a:prstGeom prst="rect">
            <a:avLst/>
          </a:prstGeom>
        </p:spPr>
      </p:pic>
      <p:pic>
        <p:nvPicPr>
          <p:cNvPr id="4" name="Grafi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57682" y="3826800"/>
            <a:ext cx="2985399" cy="2509200"/>
          </a:xfrm>
          <a:prstGeom prst="rect">
            <a:avLst/>
          </a:prstGeom>
        </p:spPr>
      </p:pic>
    </p:spTree>
    <p:extLst>
      <p:ext uri="{BB962C8B-B14F-4D97-AF65-F5344CB8AC3E}">
        <p14:creationId xmlns:p14="http://schemas.microsoft.com/office/powerpoint/2010/main" val="117793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roduct Picture + Table">
    <p:spTree>
      <p:nvGrpSpPr>
        <p:cNvPr id="1" name=""/>
        <p:cNvGrpSpPr/>
        <p:nvPr/>
      </p:nvGrpSpPr>
      <p:grpSpPr>
        <a:xfrm>
          <a:off x="0" y="0"/>
          <a:ext cx="0" cy="0"/>
          <a:chOff x="0" y="0"/>
          <a:chExt cx="0" cy="0"/>
        </a:xfrm>
      </p:grpSpPr>
      <p:pic>
        <p:nvPicPr>
          <p:cNvPr id="10" name="Bildplatzhalter 6"/>
          <p:cNvPicPr>
            <a:picLocks noChangeAspect="1"/>
          </p:cNvPicPr>
          <p:nvPr userDrawn="1"/>
        </p:nvPicPr>
        <p:blipFill rotWithShape="1">
          <a:blip r:embed="rId2">
            <a:extLst>
              <a:ext uri="{28A0092B-C50C-407E-A947-70E740481C1C}">
                <a14:useLocalDpi xmlns:a14="http://schemas.microsoft.com/office/drawing/2010/main" val="0"/>
              </a:ext>
            </a:extLst>
          </a:blip>
          <a:srcRect t="6983" b="17947"/>
          <a:stretch/>
        </p:blipFill>
        <p:spPr>
          <a:xfrm>
            <a:off x="0" y="1188000"/>
            <a:ext cx="9144000" cy="5148000"/>
          </a:xfrm>
          <a:prstGeom prst="rect">
            <a:avLst/>
          </a:prstGeom>
        </p:spPr>
      </p:pic>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7"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9"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11" name="Tabellenplatzhalter 3"/>
          <p:cNvSpPr>
            <a:spLocks noGrp="1"/>
          </p:cNvSpPr>
          <p:nvPr>
            <p:ph type="tbl" sz="quarter" idx="10" hasCustomPrompt="1"/>
          </p:nvPr>
        </p:nvSpPr>
        <p:spPr>
          <a:xfrm>
            <a:off x="288000" y="1548000"/>
            <a:ext cx="6098400" cy="4248000"/>
          </a:xfrm>
        </p:spPr>
        <p:txBody>
          <a:bodyPr/>
          <a:lstStyle/>
          <a:p>
            <a:r>
              <a:rPr lang="de-DE" dirty="0" smtClean="0"/>
              <a:t>Table</a:t>
            </a:r>
            <a:endParaRPr lang="de-DE" dirty="0"/>
          </a:p>
        </p:txBody>
      </p:sp>
      <p:sp>
        <p:nvSpPr>
          <p:cNvPr id="14" name="Fußzeilenplatzhalter 5"/>
          <p:cNvSpPr>
            <a:spLocks noGrp="1"/>
          </p:cNvSpPr>
          <p:nvPr>
            <p:ph type="ftr" sz="quarter" idx="17"/>
          </p:nvPr>
        </p:nvSpPr>
        <p:spPr>
          <a:xfrm>
            <a:off x="1503680" y="6501600"/>
            <a:ext cx="4593558" cy="201898"/>
          </a:xfrm>
        </p:spPr>
        <p:txBody>
          <a:bodyPr lIns="180000"/>
          <a:lstStyle>
            <a:lvl1pPr algn="l">
              <a:defRPr/>
            </a:lvl1pPr>
          </a:lstStyle>
          <a:p>
            <a:r>
              <a:rPr lang="de-DE" dirty="0" smtClean="0"/>
              <a:t>Internal</a:t>
            </a:r>
            <a:endParaRPr lang="de-DE" dirty="0"/>
          </a:p>
        </p:txBody>
      </p:sp>
      <p:pic>
        <p:nvPicPr>
          <p:cNvPr id="4" name="Grafik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1408" y="1548000"/>
            <a:ext cx="2304488" cy="4238186"/>
          </a:xfrm>
          <a:prstGeom prst="rect">
            <a:avLst/>
          </a:prstGeom>
        </p:spPr>
      </p:pic>
    </p:spTree>
    <p:extLst>
      <p:ext uri="{BB962C8B-B14F-4D97-AF65-F5344CB8AC3E}">
        <p14:creationId xmlns:p14="http://schemas.microsoft.com/office/powerpoint/2010/main" val="2758576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icture + Text + Infobox">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 y="1188000"/>
            <a:ext cx="9148425" cy="5148000"/>
          </a:xfrm>
          <a:prstGeom prst="rect">
            <a:avLst/>
          </a:prstGeom>
        </p:spPr>
      </p:pic>
      <p:sp>
        <p:nvSpPr>
          <p:cNvPr id="12" name="Titel 1"/>
          <p:cNvSpPr>
            <a:spLocks noGrp="1"/>
          </p:cNvSpPr>
          <p:nvPr>
            <p:ph type="ctrTitle" hasCustomPrompt="1"/>
          </p:nvPr>
        </p:nvSpPr>
        <p:spPr>
          <a:xfrm>
            <a:off x="292741" y="166819"/>
            <a:ext cx="8563155" cy="888759"/>
          </a:xfrm>
        </p:spPr>
        <p:txBody>
          <a:bodyPr lIns="0" tIns="0" rIns="0" bIns="0" anchor="t"/>
          <a:lstStyle>
            <a:lvl1pPr>
              <a:defRPr/>
            </a:lvl1pPr>
          </a:lstStyle>
          <a:p>
            <a:r>
              <a:rPr lang="de-DE" dirty="0" smtClean="0"/>
              <a:t>Headline </a:t>
            </a:r>
            <a:r>
              <a:rPr lang="de-DE" dirty="0" err="1" smtClean="0"/>
              <a:t>first</a:t>
            </a:r>
            <a:r>
              <a:rPr lang="de-DE" dirty="0" smtClean="0"/>
              <a:t> </a:t>
            </a:r>
            <a:r>
              <a:rPr lang="de-DE" dirty="0" err="1" smtClean="0"/>
              <a:t>line</a:t>
            </a:r>
            <a:r>
              <a:rPr lang="de-DE" dirty="0" smtClean="0"/>
              <a:t> Arial 24 </a:t>
            </a:r>
            <a:r>
              <a:rPr lang="de-DE" dirty="0" err="1" smtClean="0"/>
              <a:t>Bold</a:t>
            </a:r>
            <a:r>
              <a:rPr lang="de-DE" dirty="0" smtClean="0"/>
              <a:t> Italic</a:t>
            </a:r>
            <a:br>
              <a:rPr lang="de-DE" dirty="0" smtClean="0"/>
            </a:br>
            <a:r>
              <a:rPr lang="de-DE" dirty="0" smtClean="0"/>
              <a:t>Headline </a:t>
            </a:r>
            <a:r>
              <a:rPr lang="de-DE" dirty="0" err="1" smtClean="0"/>
              <a:t>second</a:t>
            </a:r>
            <a:r>
              <a:rPr lang="de-DE" dirty="0" smtClean="0"/>
              <a:t> </a:t>
            </a:r>
            <a:r>
              <a:rPr lang="de-DE" dirty="0" err="1" smtClean="0"/>
              <a:t>line</a:t>
            </a:r>
            <a:r>
              <a:rPr lang="de-DE" dirty="0" smtClean="0"/>
              <a:t> Arial 24 </a:t>
            </a:r>
            <a:r>
              <a:rPr lang="de-DE" dirty="0" err="1" smtClean="0"/>
              <a:t>Bold</a:t>
            </a:r>
            <a:r>
              <a:rPr lang="de-DE" dirty="0" smtClean="0"/>
              <a:t> Italic</a:t>
            </a:r>
            <a:endParaRPr lang="de-DE" dirty="0"/>
          </a:p>
        </p:txBody>
      </p:sp>
      <p:sp>
        <p:nvSpPr>
          <p:cNvPr id="7"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rgbClr val="004680"/>
                </a:solidFill>
                <a:latin typeface="Arial"/>
                <a:cs typeface="Arial"/>
              </a:defRPr>
            </a:lvl1pPr>
          </a:lstStyle>
          <a:p>
            <a:fld id="{2429D225-B3ED-3D44-BF3C-1BD49E214886}" type="datetime1">
              <a:rPr lang="de-DE" smtClean="0"/>
              <a:pPr/>
              <a:t>04.12.2017</a:t>
            </a:fld>
            <a:endParaRPr lang="de-DE" dirty="0"/>
          </a:p>
        </p:txBody>
      </p:sp>
      <p:sp>
        <p:nvSpPr>
          <p:cNvPr id="9"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rgbClr val="004680"/>
                </a:solidFill>
                <a:latin typeface="Arial"/>
                <a:cs typeface="Arial"/>
              </a:defRPr>
            </a:lvl1pPr>
          </a:lstStyle>
          <a:p>
            <a:fld id="{93366743-BE33-1443-AAFF-6F927BDCA5F0}" type="slidenum">
              <a:rPr lang="de-DE" smtClean="0"/>
              <a:pPr/>
              <a:t>‹#›</a:t>
            </a:fld>
            <a:endParaRPr lang="de-DE" dirty="0"/>
          </a:p>
        </p:txBody>
      </p:sp>
      <p:sp>
        <p:nvSpPr>
          <p:cNvPr id="4" name="Textplatzhalter 3"/>
          <p:cNvSpPr>
            <a:spLocks noGrp="1"/>
          </p:cNvSpPr>
          <p:nvPr>
            <p:ph type="body" sz="quarter" idx="16" hasCustomPrompt="1"/>
          </p:nvPr>
        </p:nvSpPr>
        <p:spPr>
          <a:xfrm>
            <a:off x="0" y="1188000"/>
            <a:ext cx="6098400" cy="5148000"/>
          </a:xfrm>
          <a:solidFill>
            <a:schemeClr val="bg1">
              <a:alpha val="85000"/>
            </a:schemeClr>
          </a:solidFill>
        </p:spPr>
        <p:txBody>
          <a:bodyPr lIns="288000" tIns="144000" rIns="288000" bIns="90000">
            <a:noAutofit/>
          </a:bodyPr>
          <a:lstStyle>
            <a:lvl1pPr>
              <a:defRPr sz="1800"/>
            </a:lvl1pPr>
          </a:lstStyle>
          <a:p>
            <a:pPr lvl="0"/>
            <a:r>
              <a:rPr lang="de-DE" dirty="0" smtClean="0"/>
              <a:t>Edit </a:t>
            </a:r>
            <a:r>
              <a:rPr lang="de-DE" dirty="0" err="1" smtClean="0"/>
              <a:t>mastertextformat</a:t>
            </a:r>
            <a:endParaRPr lang="de-DE" dirty="0" smtClean="0"/>
          </a:p>
          <a:p>
            <a:pPr lvl="1"/>
            <a:r>
              <a:rPr lang="de-DE" dirty="0" err="1" smtClean="0"/>
              <a:t>second</a:t>
            </a:r>
            <a:r>
              <a:rPr lang="de-DE" dirty="0" smtClean="0"/>
              <a:t>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5" name="Textplatzhalter 4"/>
          <p:cNvSpPr>
            <a:spLocks noGrp="1"/>
          </p:cNvSpPr>
          <p:nvPr>
            <p:ph type="body" sz="quarter" idx="17" hasCustomPrompt="1"/>
          </p:nvPr>
        </p:nvSpPr>
        <p:spPr>
          <a:xfrm>
            <a:off x="288000" y="3653999"/>
            <a:ext cx="3240000" cy="1800000"/>
          </a:xfrm>
          <a:solidFill>
            <a:srgbClr val="6690B3"/>
          </a:solidFill>
        </p:spPr>
        <p:txBody>
          <a:bodyPr lIns="144000" tIns="162000" rIns="180000" bIns="180000">
            <a:spAutoFit/>
          </a:bodyPr>
          <a:lstStyle>
            <a:lvl1pPr marL="0" indent="0">
              <a:spcBef>
                <a:spcPts val="0"/>
              </a:spcBef>
              <a:spcAft>
                <a:spcPts val="1600"/>
              </a:spcAft>
              <a:buNone/>
              <a:defRPr sz="1000" i="0">
                <a:solidFill>
                  <a:schemeClr val="bg1"/>
                </a:solidFill>
                <a:latin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Edit </a:t>
            </a:r>
            <a:r>
              <a:rPr lang="de-DE" dirty="0" err="1" smtClean="0"/>
              <a:t>infobox</a:t>
            </a:r>
            <a:endParaRPr lang="de-DE" dirty="0" smtClean="0"/>
          </a:p>
        </p:txBody>
      </p:sp>
      <p:sp>
        <p:nvSpPr>
          <p:cNvPr id="10" name="Fußzeilenplatzhalter 5"/>
          <p:cNvSpPr>
            <a:spLocks noGrp="1"/>
          </p:cNvSpPr>
          <p:nvPr>
            <p:ph type="ftr" sz="quarter" idx="18"/>
          </p:nvPr>
        </p:nvSpPr>
        <p:spPr>
          <a:xfrm>
            <a:off x="1503680" y="6501600"/>
            <a:ext cx="4593558" cy="201898"/>
          </a:xfrm>
        </p:spPr>
        <p:txBody>
          <a:bodyPr lIns="180000"/>
          <a:lstStyle>
            <a:lvl1pPr algn="l">
              <a:defRPr/>
            </a:lvl1pPr>
          </a:lstStyle>
          <a:p>
            <a:r>
              <a:rPr lang="de-DE" dirty="0" smtClean="0"/>
              <a:t>Internal</a:t>
            </a:r>
            <a:endParaRPr lang="de-DE" dirty="0"/>
          </a:p>
        </p:txBody>
      </p:sp>
    </p:spTree>
    <p:extLst>
      <p:ext uri="{BB962C8B-B14F-4D97-AF65-F5344CB8AC3E}">
        <p14:creationId xmlns:p14="http://schemas.microsoft.com/office/powerpoint/2010/main" val="3341119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21" name="Bildplatzhalter 6"/>
          <p:cNvPicPr>
            <a:picLocks noChangeAspect="1"/>
          </p:cNvPicPr>
          <p:nvPr userDrawn="1"/>
        </p:nvPicPr>
        <p:blipFill rotWithShape="1">
          <a:blip r:embed="rId2">
            <a:extLst>
              <a:ext uri="{28A0092B-C50C-407E-A947-70E740481C1C}">
                <a14:useLocalDpi xmlns:a14="http://schemas.microsoft.com/office/drawing/2010/main" val="0"/>
              </a:ext>
            </a:extLst>
          </a:blip>
          <a:srcRect l="15082" t="3593" b="21824"/>
          <a:stretch/>
        </p:blipFill>
        <p:spPr>
          <a:xfrm>
            <a:off x="0" y="0"/>
            <a:ext cx="9144000" cy="6022975"/>
          </a:xfrm>
          <a:prstGeom prst="rect">
            <a:avLst/>
          </a:prstGeom>
        </p:spPr>
      </p:pic>
      <p:sp>
        <p:nvSpPr>
          <p:cNvPr id="19" name="Titel 1"/>
          <p:cNvSpPr>
            <a:spLocks noGrp="1"/>
          </p:cNvSpPr>
          <p:nvPr>
            <p:ph type="title" hasCustomPrompt="1"/>
          </p:nvPr>
        </p:nvSpPr>
        <p:spPr>
          <a:xfrm>
            <a:off x="288000" y="2581200"/>
            <a:ext cx="8564400" cy="889200"/>
          </a:xfrm>
        </p:spPr>
        <p:txBody>
          <a:bodyPr lIns="0" tIns="0" rIns="0" bIns="0"/>
          <a:lstStyle>
            <a:lvl1pPr>
              <a:defRPr sz="2800" b="1" i="1"/>
            </a:lvl1pPr>
          </a:lstStyle>
          <a:p>
            <a:r>
              <a:rPr lang="de-DE" dirty="0" err="1" smtClean="0"/>
              <a:t>Thank</a:t>
            </a:r>
            <a:r>
              <a:rPr lang="de-DE" dirty="0" smtClean="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a:t>
            </a:r>
            <a:r>
              <a:rPr lang="de-DE" dirty="0" err="1" smtClean="0"/>
              <a:t>attention</a:t>
            </a:r>
            <a:r>
              <a:rPr lang="de-DE" dirty="0" smtClean="0"/>
              <a:t/>
            </a:r>
            <a:br>
              <a:rPr lang="de-DE" dirty="0" smtClean="0"/>
            </a:br>
            <a:r>
              <a:rPr lang="de-DE" dirty="0" smtClean="0"/>
              <a:t>28 Arial </a:t>
            </a:r>
            <a:r>
              <a:rPr lang="de-DE" dirty="0" err="1" smtClean="0"/>
              <a:t>Bold</a:t>
            </a:r>
            <a:r>
              <a:rPr lang="de-DE" dirty="0" smtClean="0"/>
              <a:t> Italic</a:t>
            </a:r>
            <a:endParaRPr lang="de-DE" dirty="0"/>
          </a:p>
        </p:txBody>
      </p:sp>
      <p:sp>
        <p:nvSpPr>
          <p:cNvPr id="24" name="Rechteck 23"/>
          <p:cNvSpPr/>
          <p:nvPr userDrawn="1"/>
        </p:nvSpPr>
        <p:spPr>
          <a:xfrm>
            <a:off x="0" y="6022800"/>
            <a:ext cx="9144000" cy="83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dirty="0"/>
          </a:p>
        </p:txBody>
      </p:sp>
      <p:pic>
        <p:nvPicPr>
          <p:cNvPr id="25" name="Bild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6744" y="6141600"/>
            <a:ext cx="2411911" cy="609850"/>
          </a:xfrm>
          <a:prstGeom prst="rect">
            <a:avLst/>
          </a:prstGeom>
          <a:noFill/>
        </p:spPr>
      </p:pic>
    </p:spTree>
    <p:extLst>
      <p:ext uri="{BB962C8B-B14F-4D97-AF65-F5344CB8AC3E}">
        <p14:creationId xmlns:p14="http://schemas.microsoft.com/office/powerpoint/2010/main" val="210247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nal Slide ">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1200"/>
            <a:ext cx="9144000" cy="4341600"/>
          </a:xfrm>
          <a:prstGeom prst="rect">
            <a:avLst/>
          </a:prstGeom>
        </p:spPr>
      </p:pic>
      <p:sp>
        <p:nvSpPr>
          <p:cNvPr id="7" name="Textfeld 6"/>
          <p:cNvSpPr txBox="1"/>
          <p:nvPr userDrawn="1"/>
        </p:nvSpPr>
        <p:spPr>
          <a:xfrm>
            <a:off x="198562" y="2964254"/>
            <a:ext cx="5862695" cy="661720"/>
          </a:xfrm>
          <a:prstGeom prst="rect">
            <a:avLst/>
          </a:prstGeom>
        </p:spPr>
        <p:txBody>
          <a:bodyPr wrap="none" bIns="0" rtlCol="0">
            <a:spAutoFit/>
          </a:bodyPr>
          <a:lstStyle/>
          <a:p>
            <a:r>
              <a:rPr lang="de-DE" sz="4000" b="1" i="1" dirty="0" smtClean="0">
                <a:solidFill>
                  <a:schemeClr val="accent2"/>
                </a:solidFill>
              </a:rPr>
              <a:t>www.dencohappel.com</a:t>
            </a:r>
          </a:p>
        </p:txBody>
      </p:sp>
    </p:spTree>
    <p:extLst>
      <p:ext uri="{BB962C8B-B14F-4D97-AF65-F5344CB8AC3E}">
        <p14:creationId xmlns:p14="http://schemas.microsoft.com/office/powerpoint/2010/main" val="2437958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Final Slide ">
    <p:spTree>
      <p:nvGrpSpPr>
        <p:cNvPr id="1" name=""/>
        <p:cNvGrpSpPr/>
        <p:nvPr/>
      </p:nvGrpSpPr>
      <p:grpSpPr>
        <a:xfrm>
          <a:off x="0" y="0"/>
          <a:ext cx="0" cy="0"/>
          <a:chOff x="0" y="0"/>
          <a:chExt cx="0" cy="0"/>
        </a:xfrm>
      </p:grpSpPr>
      <p:sp>
        <p:nvSpPr>
          <p:cNvPr id="7" name="Textfeld 6"/>
          <p:cNvSpPr txBox="1"/>
          <p:nvPr userDrawn="1"/>
        </p:nvSpPr>
        <p:spPr>
          <a:xfrm>
            <a:off x="198562" y="2636912"/>
            <a:ext cx="8693918" cy="784830"/>
          </a:xfrm>
          <a:prstGeom prst="rect">
            <a:avLst/>
          </a:prstGeom>
          <a:noFill/>
          <a:ln>
            <a:noFill/>
          </a:ln>
          <a:effectLst>
            <a:glow rad="228600">
              <a:schemeClr val="accent2">
                <a:satMod val="175000"/>
                <a:alpha val="40000"/>
              </a:schemeClr>
            </a:glow>
          </a:effectLst>
        </p:spPr>
        <p:txBody>
          <a:bodyPr wrap="square" bIns="0" rtlCol="0">
            <a:spAutoFit/>
          </a:bodyPr>
          <a:lstStyle/>
          <a:p>
            <a:pPr algn="ctr"/>
            <a:r>
              <a:rPr lang="de-DE" sz="4800" b="1" i="1" dirty="0" smtClean="0">
                <a:solidFill>
                  <a:schemeClr val="accent2"/>
                </a:solidFill>
              </a:rPr>
              <a:t>www.dencohappel.com</a:t>
            </a:r>
          </a:p>
        </p:txBody>
      </p:sp>
    </p:spTree>
    <p:extLst>
      <p:ext uri="{BB962C8B-B14F-4D97-AF65-F5344CB8AC3E}">
        <p14:creationId xmlns:p14="http://schemas.microsoft.com/office/powerpoint/2010/main" val="322560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Final Slide ">
    <p:spTree>
      <p:nvGrpSpPr>
        <p:cNvPr id="1" name=""/>
        <p:cNvGrpSpPr/>
        <p:nvPr/>
      </p:nvGrpSpPr>
      <p:grpSpPr>
        <a:xfrm>
          <a:off x="0" y="0"/>
          <a:ext cx="0" cy="0"/>
          <a:chOff x="0" y="0"/>
          <a:chExt cx="0" cy="0"/>
        </a:xfrm>
      </p:grpSpPr>
      <p:pic>
        <p:nvPicPr>
          <p:cNvPr id="4" name="Bildplatzhalter 4"/>
          <p:cNvPicPr>
            <a:picLocks/>
          </p:cNvPicPr>
          <p:nvPr userDrawn="1"/>
        </p:nvPicPr>
        <p:blipFill>
          <a:blip r:embed="rId2">
            <a:extLst>
              <a:ext uri="{28A0092B-C50C-407E-A947-70E740481C1C}">
                <a14:useLocalDpi xmlns:a14="http://schemas.microsoft.com/office/drawing/2010/main" val="0"/>
              </a:ext>
            </a:extLst>
          </a:blip>
          <a:srcRect t="13484" b="13484"/>
          <a:stretch>
            <a:fillRect/>
          </a:stretch>
        </p:blipFill>
        <p:spPr>
          <a:xfrm>
            <a:off x="0" y="1681200"/>
            <a:ext cx="9144000" cy="4341600"/>
          </a:xfrm>
          <a:prstGeom prst="rect">
            <a:avLst/>
          </a:prstGeom>
          <a:effectLst>
            <a:outerShdw blurRad="50800" dist="38100" algn="l" rotWithShape="0">
              <a:prstClr val="black">
                <a:alpha val="40000"/>
              </a:prstClr>
            </a:outerShdw>
          </a:effectLst>
        </p:spPr>
      </p:pic>
      <p:sp>
        <p:nvSpPr>
          <p:cNvPr id="7" name="Textfeld 6"/>
          <p:cNvSpPr txBox="1"/>
          <p:nvPr userDrawn="1"/>
        </p:nvSpPr>
        <p:spPr>
          <a:xfrm>
            <a:off x="0" y="2636912"/>
            <a:ext cx="9144000" cy="784830"/>
          </a:xfrm>
          <a:prstGeom prst="rect">
            <a:avLst/>
          </a:prstGeom>
          <a:noFill/>
          <a:ln>
            <a:noFill/>
          </a:ln>
          <a:effectLst>
            <a:glow rad="228600">
              <a:schemeClr val="accent2">
                <a:satMod val="175000"/>
                <a:alpha val="40000"/>
              </a:schemeClr>
            </a:glow>
            <a:outerShdw blurRad="50800" dist="38100" dir="5400000" algn="t" rotWithShape="0">
              <a:prstClr val="black">
                <a:alpha val="40000"/>
              </a:prstClr>
            </a:outerShdw>
          </a:effectLst>
        </p:spPr>
        <p:txBody>
          <a:bodyPr wrap="square" bIns="0" rtlCol="0">
            <a:spAutoFit/>
          </a:bodyPr>
          <a:lstStyle/>
          <a:p>
            <a:pPr algn="ctr"/>
            <a:r>
              <a:rPr lang="de-DE" sz="4800" b="1" i="1" dirty="0" smtClean="0">
                <a:solidFill>
                  <a:schemeClr val="bg1"/>
                </a:solidFill>
              </a:rPr>
              <a:t>www.dencohappel.com</a:t>
            </a:r>
          </a:p>
        </p:txBody>
      </p:sp>
    </p:spTree>
    <p:extLst>
      <p:ext uri="{BB962C8B-B14F-4D97-AF65-F5344CB8AC3E}">
        <p14:creationId xmlns:p14="http://schemas.microsoft.com/office/powerpoint/2010/main" val="425316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line and Content" preserve="1" userDrawn="1">
  <p:cSld name="3_Titleslide with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1600" y="165600"/>
            <a:ext cx="8560800" cy="817170"/>
          </a:xfrm>
        </p:spPr>
        <p:txBody>
          <a:bodyPr lIns="0" tIns="0" rIns="0" bIns="0"/>
          <a:lstStyle>
            <a:lvl1pPr>
              <a:defRPr sz="2800"/>
            </a:lvl1pPr>
          </a:lstStyle>
          <a:p>
            <a:r>
              <a:rPr lang="en-US" dirty="0" smtClean="0"/>
              <a:t>Headline first line Arial 28 Bold Italic</a:t>
            </a:r>
            <a:br>
              <a:rPr lang="en-US" dirty="0" smtClean="0"/>
            </a:br>
            <a:r>
              <a:rPr lang="en-US" dirty="0" smtClean="0"/>
              <a:t>Headline second line Arial 28 Bold Italic</a:t>
            </a:r>
            <a:endParaRPr lang="en-US" dirty="0"/>
          </a:p>
        </p:txBody>
      </p:sp>
      <p:sp>
        <p:nvSpPr>
          <p:cNvPr id="9" name="Textplatzhalter 8"/>
          <p:cNvSpPr>
            <a:spLocks noGrp="1"/>
          </p:cNvSpPr>
          <p:nvPr>
            <p:ph type="body" sz="quarter" idx="15" hasCustomPrompt="1"/>
          </p:nvPr>
        </p:nvSpPr>
        <p:spPr>
          <a:xfrm>
            <a:off x="288925" y="1014413"/>
            <a:ext cx="8567738" cy="579437"/>
          </a:xfrm>
        </p:spPr>
        <p:txBody>
          <a:bodyPr lIns="0" rIns="0"/>
          <a:lstStyle>
            <a:lvl1pPr marL="0" indent="0">
              <a:lnSpc>
                <a:spcPct val="100000"/>
              </a:lnSpc>
              <a:spcBef>
                <a:spcPts val="0"/>
              </a:spcBef>
              <a:defRPr baseline="0"/>
            </a:lvl1pPr>
            <a:lvl2pPr marL="0" indent="0">
              <a:lnSpc>
                <a:spcPct val="100000"/>
              </a:lnSpc>
              <a:spcBef>
                <a:spcPts val="0"/>
              </a:spcBef>
              <a:buNone/>
              <a:defRPr sz="1800"/>
            </a:lvl2pPr>
          </a:lstStyle>
          <a:p>
            <a:pPr lvl="0"/>
            <a:r>
              <a:rPr lang="en-US" dirty="0" smtClean="0"/>
              <a:t>Presenter</a:t>
            </a:r>
            <a:br>
              <a:rPr lang="en-US" dirty="0" smtClean="0"/>
            </a:br>
            <a:r>
              <a:rPr lang="en-US" dirty="0" smtClean="0"/>
              <a:t>Location, Date</a:t>
            </a:r>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1200"/>
            <a:ext cx="9144000" cy="4341600"/>
          </a:xfrm>
          <a:prstGeom prst="rect">
            <a:avLst/>
          </a:prstGeom>
        </p:spPr>
      </p:pic>
    </p:spTree>
    <p:extLst>
      <p:ext uri="{BB962C8B-B14F-4D97-AF65-F5344CB8AC3E}">
        <p14:creationId xmlns:p14="http://schemas.microsoft.com/office/powerpoint/2010/main" val="214890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4_Titleslide with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1600" y="165600"/>
            <a:ext cx="8560800" cy="817170"/>
          </a:xfrm>
        </p:spPr>
        <p:txBody>
          <a:bodyPr lIns="0" tIns="0" rIns="0" bIns="0"/>
          <a:lstStyle>
            <a:lvl1pPr>
              <a:defRPr sz="2800"/>
            </a:lvl1pPr>
          </a:lstStyle>
          <a:p>
            <a:r>
              <a:rPr lang="en-US" dirty="0" smtClean="0"/>
              <a:t>Headline first line Arial 28 Bold Italic</a:t>
            </a:r>
            <a:br>
              <a:rPr lang="en-US" dirty="0" smtClean="0"/>
            </a:br>
            <a:r>
              <a:rPr lang="en-US" dirty="0" smtClean="0"/>
              <a:t>Headline second line Arial 28 Bold Italic</a:t>
            </a:r>
            <a:endParaRPr lang="en-US" dirty="0"/>
          </a:p>
        </p:txBody>
      </p:sp>
      <p:sp>
        <p:nvSpPr>
          <p:cNvPr id="9" name="Textplatzhalter 8"/>
          <p:cNvSpPr>
            <a:spLocks noGrp="1"/>
          </p:cNvSpPr>
          <p:nvPr>
            <p:ph type="body" sz="quarter" idx="15" hasCustomPrompt="1"/>
          </p:nvPr>
        </p:nvSpPr>
        <p:spPr>
          <a:xfrm>
            <a:off x="288925" y="1014413"/>
            <a:ext cx="8567738" cy="579437"/>
          </a:xfrm>
        </p:spPr>
        <p:txBody>
          <a:bodyPr lIns="0" rIns="0"/>
          <a:lstStyle>
            <a:lvl1pPr marL="0" indent="0">
              <a:lnSpc>
                <a:spcPct val="100000"/>
              </a:lnSpc>
              <a:spcBef>
                <a:spcPts val="0"/>
              </a:spcBef>
              <a:defRPr baseline="0"/>
            </a:lvl1pPr>
            <a:lvl2pPr marL="0" indent="0">
              <a:lnSpc>
                <a:spcPct val="100000"/>
              </a:lnSpc>
              <a:spcBef>
                <a:spcPts val="0"/>
              </a:spcBef>
              <a:buNone/>
              <a:defRPr sz="1800"/>
            </a:lvl2pPr>
          </a:lstStyle>
          <a:p>
            <a:pPr lvl="0"/>
            <a:r>
              <a:rPr lang="en-US" dirty="0" smtClean="0"/>
              <a:t>Presenter</a:t>
            </a:r>
            <a:br>
              <a:rPr lang="en-US" dirty="0" smtClean="0"/>
            </a:br>
            <a:r>
              <a:rPr lang="en-US" dirty="0" smtClean="0"/>
              <a:t>Location, Date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1200"/>
            <a:ext cx="9144000" cy="4341600"/>
          </a:xfrm>
          <a:prstGeom prst="rect">
            <a:avLst/>
          </a:prstGeom>
        </p:spPr>
      </p:pic>
    </p:spTree>
    <p:extLst>
      <p:ext uri="{BB962C8B-B14F-4D97-AF65-F5344CB8AC3E}">
        <p14:creationId xmlns:p14="http://schemas.microsoft.com/office/powerpoint/2010/main" val="417195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5_Titleslide without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1600" y="165600"/>
            <a:ext cx="8560800" cy="817170"/>
          </a:xfrm>
        </p:spPr>
        <p:txBody>
          <a:bodyPr lIns="0" tIns="0" rIns="0" bIns="0"/>
          <a:lstStyle>
            <a:lvl1pPr>
              <a:defRPr sz="2800"/>
            </a:lvl1pPr>
          </a:lstStyle>
          <a:p>
            <a:r>
              <a:rPr lang="en-US" dirty="0" smtClean="0"/>
              <a:t>Headline first line Arial 28 Bold Italic</a:t>
            </a:r>
            <a:br>
              <a:rPr lang="en-US" dirty="0" smtClean="0"/>
            </a:br>
            <a:r>
              <a:rPr lang="en-US" dirty="0" smtClean="0"/>
              <a:t>Headline second line Arial 28 Bold Italic</a:t>
            </a:r>
            <a:endParaRPr lang="en-US" dirty="0"/>
          </a:p>
        </p:txBody>
      </p:sp>
      <p:sp>
        <p:nvSpPr>
          <p:cNvPr id="9" name="Textplatzhalter 8"/>
          <p:cNvSpPr>
            <a:spLocks noGrp="1"/>
          </p:cNvSpPr>
          <p:nvPr>
            <p:ph type="body" sz="quarter" idx="15" hasCustomPrompt="1"/>
          </p:nvPr>
        </p:nvSpPr>
        <p:spPr>
          <a:xfrm>
            <a:off x="288925" y="1014413"/>
            <a:ext cx="8567738" cy="579437"/>
          </a:xfrm>
        </p:spPr>
        <p:txBody>
          <a:bodyPr lIns="0" rIns="0"/>
          <a:lstStyle>
            <a:lvl1pPr marL="0" indent="0">
              <a:lnSpc>
                <a:spcPct val="100000"/>
              </a:lnSpc>
              <a:spcBef>
                <a:spcPts val="0"/>
              </a:spcBef>
              <a:defRPr baseline="0"/>
            </a:lvl1pPr>
            <a:lvl2pPr marL="0" indent="0">
              <a:lnSpc>
                <a:spcPct val="100000"/>
              </a:lnSpc>
              <a:spcBef>
                <a:spcPts val="0"/>
              </a:spcBef>
              <a:buNone/>
              <a:defRPr sz="1800"/>
            </a:lvl2pPr>
          </a:lstStyle>
          <a:p>
            <a:pPr lvl="0"/>
            <a:r>
              <a:rPr lang="en-US" dirty="0" smtClean="0"/>
              <a:t>Presenter</a:t>
            </a:r>
            <a:br>
              <a:rPr lang="en-US" dirty="0" smtClean="0"/>
            </a:br>
            <a:r>
              <a:rPr lang="en-US" dirty="0" smtClean="0"/>
              <a:t>Location, Date</a:t>
            </a:r>
          </a:p>
        </p:txBody>
      </p:sp>
    </p:spTree>
    <p:extLst>
      <p:ext uri="{BB962C8B-B14F-4D97-AF65-F5344CB8AC3E}">
        <p14:creationId xmlns:p14="http://schemas.microsoft.com/office/powerpoint/2010/main" val="34832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ultiple Content" preserve="1" userDrawn="1">
  <p:cSld name="6_Titleslide text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88925" y="1106764"/>
            <a:ext cx="8560800" cy="817170"/>
          </a:xfrm>
        </p:spPr>
        <p:txBody>
          <a:bodyPr lIns="0" tIns="0" rIns="0" bIns="0"/>
          <a:lstStyle>
            <a:lvl1pPr>
              <a:defRPr sz="2800"/>
            </a:lvl1pPr>
          </a:lstStyle>
          <a:p>
            <a:r>
              <a:rPr lang="en-US" dirty="0" smtClean="0"/>
              <a:t>Headline first line Arial 28 Bold Italic</a:t>
            </a:r>
            <a:br>
              <a:rPr lang="en-US" dirty="0" smtClean="0"/>
            </a:br>
            <a:r>
              <a:rPr lang="en-US" dirty="0" smtClean="0"/>
              <a:t>Headline second line Arial 28 Bold Italic</a:t>
            </a:r>
            <a:endParaRPr lang="en-US" dirty="0"/>
          </a:p>
        </p:txBody>
      </p:sp>
      <p:sp>
        <p:nvSpPr>
          <p:cNvPr id="9" name="Textplatzhalter 8"/>
          <p:cNvSpPr>
            <a:spLocks noGrp="1"/>
          </p:cNvSpPr>
          <p:nvPr>
            <p:ph type="body" sz="quarter" idx="15" hasCustomPrompt="1"/>
          </p:nvPr>
        </p:nvSpPr>
        <p:spPr>
          <a:xfrm>
            <a:off x="288925" y="5443538"/>
            <a:ext cx="8567738" cy="579437"/>
          </a:xfrm>
        </p:spPr>
        <p:txBody>
          <a:bodyPr lIns="0" rIns="0"/>
          <a:lstStyle>
            <a:lvl1pPr marL="0" indent="0">
              <a:lnSpc>
                <a:spcPct val="100000"/>
              </a:lnSpc>
              <a:spcBef>
                <a:spcPts val="0"/>
              </a:spcBef>
              <a:defRPr baseline="0"/>
            </a:lvl1pPr>
            <a:lvl2pPr marL="0" indent="0">
              <a:lnSpc>
                <a:spcPct val="100000"/>
              </a:lnSpc>
              <a:spcBef>
                <a:spcPts val="0"/>
              </a:spcBef>
              <a:buNone/>
              <a:defRPr sz="1800"/>
            </a:lvl2pPr>
          </a:lstStyle>
          <a:p>
            <a:pPr lvl="0"/>
            <a:r>
              <a:rPr lang="en-US" dirty="0" smtClean="0"/>
              <a:t>Presenter</a:t>
            </a:r>
            <a:br>
              <a:rPr lang="en-US" dirty="0" smtClean="0"/>
            </a:br>
            <a:r>
              <a:rPr lang="en-US" dirty="0" smtClean="0"/>
              <a:t>Location, Date</a:t>
            </a:r>
          </a:p>
        </p:txBody>
      </p:sp>
    </p:spTree>
    <p:extLst>
      <p:ext uri="{BB962C8B-B14F-4D97-AF65-F5344CB8AC3E}">
        <p14:creationId xmlns:p14="http://schemas.microsoft.com/office/powerpoint/2010/main" val="2319732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genda Overview">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1600" y="165600"/>
            <a:ext cx="8560800" cy="817170"/>
          </a:xfrm>
        </p:spPr>
        <p:txBody>
          <a:bodyPr lIns="0" tIns="0" rIns="0" bIns="0"/>
          <a:lstStyle>
            <a:lvl1pPr>
              <a:defRPr sz="2800"/>
            </a:lvl1pPr>
          </a:lstStyle>
          <a:p>
            <a:r>
              <a:rPr lang="de-DE" dirty="0" smtClean="0"/>
              <a:t>Agenda</a:t>
            </a:r>
            <a:endParaRPr lang="de-DE" dirty="0"/>
          </a:p>
        </p:txBody>
      </p:sp>
      <p:sp>
        <p:nvSpPr>
          <p:cNvPr id="9" name="Textplatzhalter 8"/>
          <p:cNvSpPr>
            <a:spLocks noGrp="1"/>
          </p:cNvSpPr>
          <p:nvPr>
            <p:ph type="body" sz="quarter" idx="15" hasCustomPrompt="1"/>
          </p:nvPr>
        </p:nvSpPr>
        <p:spPr>
          <a:xfrm>
            <a:off x="288925" y="1014413"/>
            <a:ext cx="8567738" cy="579437"/>
          </a:xfrm>
        </p:spPr>
        <p:txBody>
          <a:bodyPr lIns="0" rIns="0"/>
          <a:lstStyle>
            <a:lvl1pPr marL="0" indent="0">
              <a:lnSpc>
                <a:spcPct val="100000"/>
              </a:lnSpc>
              <a:spcBef>
                <a:spcPts val="0"/>
              </a:spcBef>
              <a:defRPr baseline="0"/>
            </a:lvl1pPr>
            <a:lvl2pPr marL="0" indent="0">
              <a:lnSpc>
                <a:spcPct val="100000"/>
              </a:lnSpc>
              <a:spcBef>
                <a:spcPts val="0"/>
              </a:spcBef>
              <a:buNone/>
              <a:defRPr sz="1800"/>
            </a:lvl2pPr>
          </a:lstStyle>
          <a:p>
            <a:pPr lvl="0"/>
            <a:r>
              <a:rPr lang="de-DE" dirty="0" err="1" smtClean="0"/>
              <a:t>Presenter</a:t>
            </a:r>
            <a:r>
              <a:rPr lang="de-DE" dirty="0" smtClean="0"/>
              <a:t/>
            </a:r>
            <a:br>
              <a:rPr lang="de-DE" dirty="0" smtClean="0"/>
            </a:br>
            <a:r>
              <a:rPr lang="de-DE" dirty="0" smtClean="0"/>
              <a:t>Location, Date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1200"/>
            <a:ext cx="9144000" cy="4341600"/>
          </a:xfrm>
          <a:prstGeom prst="rect">
            <a:avLst/>
          </a:prstGeom>
        </p:spPr>
      </p:pic>
      <p:sp>
        <p:nvSpPr>
          <p:cNvPr id="5" name="Inhaltsplatzhalter 2"/>
          <p:cNvSpPr>
            <a:spLocks noGrp="1"/>
          </p:cNvSpPr>
          <p:nvPr>
            <p:ph sz="quarter" idx="11" hasCustomPrompt="1"/>
          </p:nvPr>
        </p:nvSpPr>
        <p:spPr>
          <a:xfrm>
            <a:off x="288000" y="1844824"/>
            <a:ext cx="5148096" cy="504055"/>
          </a:xfrm>
        </p:spPr>
        <p:txBody>
          <a:bodyPr/>
          <a:lstStyle>
            <a:lvl1pPr marL="285750" indent="-285750">
              <a:buFont typeface="Arial" panose="020B0604020202020204" pitchFamily="34" charset="0"/>
              <a:buChar char="•"/>
              <a:defRPr b="1" baseline="0">
                <a:solidFill>
                  <a:schemeClr val="accent2"/>
                </a:solidFill>
              </a:defRPr>
            </a:lvl1pPr>
            <a:lvl2pPr marL="225425" indent="0">
              <a:buNone/>
              <a:defRPr/>
            </a:lvl2pPr>
          </a:lstStyle>
          <a:p>
            <a:pPr lvl="0"/>
            <a:r>
              <a:rPr lang="de-DE" dirty="0" smtClean="0"/>
              <a:t>Point 1</a:t>
            </a:r>
          </a:p>
        </p:txBody>
      </p:sp>
      <p:sp>
        <p:nvSpPr>
          <p:cNvPr id="6" name="Inhaltsplatzhalter 2"/>
          <p:cNvSpPr>
            <a:spLocks noGrp="1"/>
          </p:cNvSpPr>
          <p:nvPr>
            <p:ph sz="quarter" idx="16" hasCustomPrompt="1"/>
          </p:nvPr>
        </p:nvSpPr>
        <p:spPr>
          <a:xfrm>
            <a:off x="288000" y="2420887"/>
            <a:ext cx="5148096" cy="504055"/>
          </a:xfrm>
        </p:spPr>
        <p:txBody>
          <a:bodyPr/>
          <a:lstStyle>
            <a:lvl1pPr marL="285750" indent="-285750">
              <a:buFont typeface="Arial" panose="020B0604020202020204" pitchFamily="34" charset="0"/>
              <a:buChar char="•"/>
              <a:defRPr b="1" baseline="0">
                <a:solidFill>
                  <a:schemeClr val="accent2"/>
                </a:solidFill>
              </a:defRPr>
            </a:lvl1pPr>
            <a:lvl2pPr marL="225425" indent="0">
              <a:buNone/>
              <a:defRPr/>
            </a:lvl2pPr>
          </a:lstStyle>
          <a:p>
            <a:pPr lvl="0"/>
            <a:r>
              <a:rPr lang="de-DE" dirty="0" smtClean="0"/>
              <a:t>Point 2</a:t>
            </a:r>
          </a:p>
        </p:txBody>
      </p:sp>
      <p:sp>
        <p:nvSpPr>
          <p:cNvPr id="7" name="Inhaltsplatzhalter 2"/>
          <p:cNvSpPr>
            <a:spLocks noGrp="1"/>
          </p:cNvSpPr>
          <p:nvPr>
            <p:ph sz="quarter" idx="17" hasCustomPrompt="1"/>
          </p:nvPr>
        </p:nvSpPr>
        <p:spPr>
          <a:xfrm>
            <a:off x="288000" y="2996951"/>
            <a:ext cx="5148096" cy="504055"/>
          </a:xfrm>
        </p:spPr>
        <p:txBody>
          <a:bodyPr/>
          <a:lstStyle>
            <a:lvl1pPr marL="285750" indent="-285750">
              <a:buFont typeface="Arial" panose="020B0604020202020204" pitchFamily="34" charset="0"/>
              <a:buChar char="•"/>
              <a:defRPr b="1" baseline="0">
                <a:solidFill>
                  <a:schemeClr val="accent2"/>
                </a:solidFill>
              </a:defRPr>
            </a:lvl1pPr>
            <a:lvl2pPr marL="225425" indent="0">
              <a:buNone/>
              <a:defRPr/>
            </a:lvl2pPr>
          </a:lstStyle>
          <a:p>
            <a:pPr lvl="0"/>
            <a:r>
              <a:rPr lang="de-DE" dirty="0" smtClean="0"/>
              <a:t>Point 3</a:t>
            </a:r>
          </a:p>
        </p:txBody>
      </p:sp>
      <p:sp>
        <p:nvSpPr>
          <p:cNvPr id="8" name="Inhaltsplatzhalter 2"/>
          <p:cNvSpPr>
            <a:spLocks noGrp="1"/>
          </p:cNvSpPr>
          <p:nvPr>
            <p:ph sz="quarter" idx="18" hasCustomPrompt="1"/>
          </p:nvPr>
        </p:nvSpPr>
        <p:spPr>
          <a:xfrm>
            <a:off x="288000" y="3573016"/>
            <a:ext cx="5148096" cy="504055"/>
          </a:xfrm>
        </p:spPr>
        <p:txBody>
          <a:bodyPr/>
          <a:lstStyle>
            <a:lvl1pPr marL="285750" indent="-285750">
              <a:buFont typeface="Arial" panose="020B0604020202020204" pitchFamily="34" charset="0"/>
              <a:buChar char="•"/>
              <a:defRPr b="1" baseline="0">
                <a:solidFill>
                  <a:schemeClr val="accent2"/>
                </a:solidFill>
              </a:defRPr>
            </a:lvl1pPr>
            <a:lvl2pPr marL="225425" indent="0">
              <a:buNone/>
              <a:defRPr/>
            </a:lvl2pPr>
          </a:lstStyle>
          <a:p>
            <a:pPr lvl="0"/>
            <a:r>
              <a:rPr lang="de-DE" dirty="0" smtClean="0"/>
              <a:t>Point 4</a:t>
            </a:r>
          </a:p>
        </p:txBody>
      </p:sp>
      <p:sp>
        <p:nvSpPr>
          <p:cNvPr id="10" name="Inhaltsplatzhalter 2"/>
          <p:cNvSpPr>
            <a:spLocks noGrp="1"/>
          </p:cNvSpPr>
          <p:nvPr>
            <p:ph sz="quarter" idx="19" hasCustomPrompt="1"/>
          </p:nvPr>
        </p:nvSpPr>
        <p:spPr>
          <a:xfrm>
            <a:off x="288000" y="4149079"/>
            <a:ext cx="5148096" cy="504055"/>
          </a:xfrm>
        </p:spPr>
        <p:txBody>
          <a:bodyPr/>
          <a:lstStyle>
            <a:lvl1pPr marL="285750" indent="-285750">
              <a:buFont typeface="Arial" panose="020B0604020202020204" pitchFamily="34" charset="0"/>
              <a:buChar char="•"/>
              <a:defRPr b="1" baseline="0">
                <a:solidFill>
                  <a:schemeClr val="accent2"/>
                </a:solidFill>
              </a:defRPr>
            </a:lvl1pPr>
            <a:lvl2pPr marL="225425" indent="0">
              <a:buNone/>
              <a:defRPr/>
            </a:lvl2pPr>
          </a:lstStyle>
          <a:p>
            <a:pPr lvl="0"/>
            <a:r>
              <a:rPr lang="de-DE" dirty="0" smtClean="0"/>
              <a:t>Point 5</a:t>
            </a:r>
          </a:p>
        </p:txBody>
      </p:sp>
      <p:sp>
        <p:nvSpPr>
          <p:cNvPr id="11" name="Inhaltsplatzhalter 2"/>
          <p:cNvSpPr>
            <a:spLocks noGrp="1"/>
          </p:cNvSpPr>
          <p:nvPr>
            <p:ph sz="quarter" idx="20" hasCustomPrompt="1"/>
          </p:nvPr>
        </p:nvSpPr>
        <p:spPr>
          <a:xfrm>
            <a:off x="288000" y="4725143"/>
            <a:ext cx="5148096" cy="504055"/>
          </a:xfrm>
        </p:spPr>
        <p:txBody>
          <a:bodyPr/>
          <a:lstStyle>
            <a:lvl1pPr marL="285750" indent="-285750">
              <a:buFont typeface="Arial" panose="020B0604020202020204" pitchFamily="34" charset="0"/>
              <a:buChar char="•"/>
              <a:defRPr b="1" baseline="0">
                <a:solidFill>
                  <a:schemeClr val="accent2"/>
                </a:solidFill>
              </a:defRPr>
            </a:lvl1pPr>
            <a:lvl2pPr marL="225425" indent="0">
              <a:buNone/>
              <a:defRPr/>
            </a:lvl2pPr>
          </a:lstStyle>
          <a:p>
            <a:pPr lvl="0"/>
            <a:r>
              <a:rPr lang="de-DE" dirty="0" smtClean="0"/>
              <a:t>Point 6</a:t>
            </a:r>
          </a:p>
        </p:txBody>
      </p:sp>
    </p:spTree>
    <p:extLst>
      <p:ext uri="{BB962C8B-B14F-4D97-AF65-F5344CB8AC3E}">
        <p14:creationId xmlns:p14="http://schemas.microsoft.com/office/powerpoint/2010/main" val="2776112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genda Point 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1600" y="165600"/>
            <a:ext cx="8560800" cy="817170"/>
          </a:xfrm>
        </p:spPr>
        <p:txBody>
          <a:bodyPr lIns="0" tIns="0" rIns="0" bIns="0"/>
          <a:lstStyle>
            <a:lvl1pPr>
              <a:defRPr sz="2800"/>
            </a:lvl1pPr>
          </a:lstStyle>
          <a:p>
            <a:r>
              <a:rPr lang="de-DE" dirty="0" smtClean="0"/>
              <a:t>Agenda</a:t>
            </a:r>
            <a:endParaRPr lang="de-DE" dirty="0"/>
          </a:p>
        </p:txBody>
      </p:sp>
      <p:sp>
        <p:nvSpPr>
          <p:cNvPr id="9" name="Textplatzhalter 8"/>
          <p:cNvSpPr>
            <a:spLocks noGrp="1"/>
          </p:cNvSpPr>
          <p:nvPr>
            <p:ph type="body" sz="quarter" idx="15" hasCustomPrompt="1"/>
          </p:nvPr>
        </p:nvSpPr>
        <p:spPr>
          <a:xfrm>
            <a:off x="288925" y="1014413"/>
            <a:ext cx="8567738" cy="579437"/>
          </a:xfrm>
        </p:spPr>
        <p:txBody>
          <a:bodyPr lIns="0" rIns="0"/>
          <a:lstStyle>
            <a:lvl1pPr marL="0" indent="0">
              <a:lnSpc>
                <a:spcPct val="100000"/>
              </a:lnSpc>
              <a:spcBef>
                <a:spcPts val="0"/>
              </a:spcBef>
              <a:defRPr baseline="0"/>
            </a:lvl1pPr>
            <a:lvl2pPr marL="0" indent="0">
              <a:lnSpc>
                <a:spcPct val="100000"/>
              </a:lnSpc>
              <a:spcBef>
                <a:spcPts val="0"/>
              </a:spcBef>
              <a:buNone/>
              <a:defRPr sz="1800"/>
            </a:lvl2pPr>
          </a:lstStyle>
          <a:p>
            <a:pPr lvl="0"/>
            <a:r>
              <a:rPr lang="de-DE" dirty="0" err="1" smtClean="0"/>
              <a:t>Presenter</a:t>
            </a:r>
            <a:r>
              <a:rPr lang="de-DE" dirty="0" smtClean="0"/>
              <a:t/>
            </a:r>
            <a:br>
              <a:rPr lang="de-DE" dirty="0" smtClean="0"/>
            </a:br>
            <a:r>
              <a:rPr lang="de-DE" dirty="0" smtClean="0"/>
              <a:t>Location, Date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1200"/>
            <a:ext cx="9144000" cy="4341600"/>
          </a:xfrm>
          <a:prstGeom prst="rect">
            <a:avLst/>
          </a:prstGeom>
        </p:spPr>
      </p:pic>
      <p:sp>
        <p:nvSpPr>
          <p:cNvPr id="5" name="Inhaltsplatzhalter 2"/>
          <p:cNvSpPr>
            <a:spLocks noGrp="1"/>
          </p:cNvSpPr>
          <p:nvPr>
            <p:ph sz="quarter" idx="11" hasCustomPrompt="1"/>
          </p:nvPr>
        </p:nvSpPr>
        <p:spPr>
          <a:xfrm>
            <a:off x="288000" y="1844824"/>
            <a:ext cx="5148096" cy="504055"/>
          </a:xfrm>
        </p:spPr>
        <p:txBody>
          <a:bodyPr/>
          <a:lstStyle>
            <a:lvl1pPr marL="285750" indent="-285750">
              <a:buFont typeface="Arial" panose="020B0604020202020204" pitchFamily="34" charset="0"/>
              <a:buChar char="•"/>
              <a:defRPr b="1" baseline="0">
                <a:solidFill>
                  <a:schemeClr val="accent2"/>
                </a:solidFill>
              </a:defRPr>
            </a:lvl1pPr>
            <a:lvl2pPr marL="225425" indent="0">
              <a:buNone/>
              <a:defRPr/>
            </a:lvl2pPr>
          </a:lstStyle>
          <a:p>
            <a:pPr lvl="0"/>
            <a:r>
              <a:rPr lang="de-DE" dirty="0" smtClean="0"/>
              <a:t>Point 1</a:t>
            </a:r>
          </a:p>
        </p:txBody>
      </p:sp>
      <p:sp>
        <p:nvSpPr>
          <p:cNvPr id="6" name="Inhaltsplatzhalter 2"/>
          <p:cNvSpPr>
            <a:spLocks noGrp="1"/>
          </p:cNvSpPr>
          <p:nvPr>
            <p:ph sz="quarter" idx="16" hasCustomPrompt="1"/>
          </p:nvPr>
        </p:nvSpPr>
        <p:spPr>
          <a:xfrm>
            <a:off x="288000" y="2420887"/>
            <a:ext cx="5148096" cy="504055"/>
          </a:xfrm>
        </p:spPr>
        <p:txBody>
          <a:bodyPr/>
          <a:lstStyle>
            <a:lvl1pPr marL="285750" indent="-285750">
              <a:buFont typeface="Arial" panose="020B0604020202020204" pitchFamily="34" charset="0"/>
              <a:buChar char="•"/>
              <a:defRPr b="1" baseline="0">
                <a:solidFill>
                  <a:schemeClr val="accent1"/>
                </a:solidFill>
              </a:defRPr>
            </a:lvl1pPr>
            <a:lvl2pPr marL="225425" indent="0">
              <a:buNone/>
              <a:defRPr/>
            </a:lvl2pPr>
          </a:lstStyle>
          <a:p>
            <a:pPr lvl="0"/>
            <a:r>
              <a:rPr lang="de-DE" dirty="0" smtClean="0"/>
              <a:t>Point 2</a:t>
            </a:r>
          </a:p>
        </p:txBody>
      </p:sp>
      <p:sp>
        <p:nvSpPr>
          <p:cNvPr id="7" name="Inhaltsplatzhalter 2"/>
          <p:cNvSpPr>
            <a:spLocks noGrp="1"/>
          </p:cNvSpPr>
          <p:nvPr>
            <p:ph sz="quarter" idx="17" hasCustomPrompt="1"/>
          </p:nvPr>
        </p:nvSpPr>
        <p:spPr>
          <a:xfrm>
            <a:off x="288000" y="2996951"/>
            <a:ext cx="5148096" cy="504055"/>
          </a:xfrm>
        </p:spPr>
        <p:txBody>
          <a:bodyPr/>
          <a:lstStyle>
            <a:lvl1pPr marL="285750" indent="-285750">
              <a:buFont typeface="Arial" panose="020B0604020202020204" pitchFamily="34" charset="0"/>
              <a:buChar char="•"/>
              <a:defRPr b="1" baseline="0">
                <a:solidFill>
                  <a:schemeClr val="accent1"/>
                </a:solidFill>
              </a:defRPr>
            </a:lvl1pPr>
            <a:lvl2pPr marL="225425" indent="0">
              <a:buNone/>
              <a:defRPr/>
            </a:lvl2pPr>
          </a:lstStyle>
          <a:p>
            <a:pPr lvl="0"/>
            <a:r>
              <a:rPr lang="de-DE" dirty="0" smtClean="0"/>
              <a:t>Point 3</a:t>
            </a:r>
          </a:p>
        </p:txBody>
      </p:sp>
      <p:sp>
        <p:nvSpPr>
          <p:cNvPr id="8" name="Inhaltsplatzhalter 2"/>
          <p:cNvSpPr>
            <a:spLocks noGrp="1"/>
          </p:cNvSpPr>
          <p:nvPr>
            <p:ph sz="quarter" idx="18" hasCustomPrompt="1"/>
          </p:nvPr>
        </p:nvSpPr>
        <p:spPr>
          <a:xfrm>
            <a:off x="288000" y="3573016"/>
            <a:ext cx="5148096" cy="504055"/>
          </a:xfrm>
        </p:spPr>
        <p:txBody>
          <a:bodyPr/>
          <a:lstStyle>
            <a:lvl1pPr marL="285750" indent="-285750">
              <a:buFont typeface="Arial" panose="020B0604020202020204" pitchFamily="34" charset="0"/>
              <a:buChar char="•"/>
              <a:defRPr b="1" baseline="0">
                <a:solidFill>
                  <a:schemeClr val="accent1"/>
                </a:solidFill>
              </a:defRPr>
            </a:lvl1pPr>
            <a:lvl2pPr marL="225425" indent="0">
              <a:buNone/>
              <a:defRPr/>
            </a:lvl2pPr>
          </a:lstStyle>
          <a:p>
            <a:pPr lvl="0"/>
            <a:r>
              <a:rPr lang="de-DE" dirty="0" smtClean="0"/>
              <a:t>Point 4</a:t>
            </a:r>
          </a:p>
        </p:txBody>
      </p:sp>
      <p:sp>
        <p:nvSpPr>
          <p:cNvPr id="10" name="Inhaltsplatzhalter 2"/>
          <p:cNvSpPr>
            <a:spLocks noGrp="1"/>
          </p:cNvSpPr>
          <p:nvPr>
            <p:ph sz="quarter" idx="19" hasCustomPrompt="1"/>
          </p:nvPr>
        </p:nvSpPr>
        <p:spPr>
          <a:xfrm>
            <a:off x="288000" y="4149079"/>
            <a:ext cx="5148096" cy="504055"/>
          </a:xfrm>
        </p:spPr>
        <p:txBody>
          <a:bodyPr/>
          <a:lstStyle>
            <a:lvl1pPr marL="285750" indent="-285750">
              <a:buFont typeface="Arial" panose="020B0604020202020204" pitchFamily="34" charset="0"/>
              <a:buChar char="•"/>
              <a:defRPr b="1" baseline="0">
                <a:solidFill>
                  <a:schemeClr val="accent1"/>
                </a:solidFill>
              </a:defRPr>
            </a:lvl1pPr>
            <a:lvl2pPr marL="225425" indent="0">
              <a:buNone/>
              <a:defRPr/>
            </a:lvl2pPr>
          </a:lstStyle>
          <a:p>
            <a:pPr lvl="0"/>
            <a:r>
              <a:rPr lang="de-DE" dirty="0" smtClean="0"/>
              <a:t>Point 5</a:t>
            </a:r>
          </a:p>
        </p:txBody>
      </p:sp>
      <p:sp>
        <p:nvSpPr>
          <p:cNvPr id="11" name="Inhaltsplatzhalter 2"/>
          <p:cNvSpPr>
            <a:spLocks noGrp="1"/>
          </p:cNvSpPr>
          <p:nvPr>
            <p:ph sz="quarter" idx="20" hasCustomPrompt="1"/>
          </p:nvPr>
        </p:nvSpPr>
        <p:spPr>
          <a:xfrm>
            <a:off x="288000" y="4725143"/>
            <a:ext cx="5148096" cy="504055"/>
          </a:xfrm>
        </p:spPr>
        <p:txBody>
          <a:bodyPr/>
          <a:lstStyle>
            <a:lvl1pPr marL="285750" indent="-285750">
              <a:buFont typeface="Arial" panose="020B0604020202020204" pitchFamily="34" charset="0"/>
              <a:buChar char="•"/>
              <a:defRPr b="1" baseline="0">
                <a:solidFill>
                  <a:schemeClr val="accent1"/>
                </a:solidFill>
              </a:defRPr>
            </a:lvl1pPr>
            <a:lvl2pPr marL="225425" indent="0">
              <a:buNone/>
              <a:defRPr/>
            </a:lvl2pPr>
          </a:lstStyle>
          <a:p>
            <a:pPr lvl="0"/>
            <a:r>
              <a:rPr lang="de-DE" dirty="0" smtClean="0"/>
              <a:t>Point 6</a:t>
            </a:r>
          </a:p>
        </p:txBody>
      </p:sp>
    </p:spTree>
    <p:extLst>
      <p:ext uri="{BB962C8B-B14F-4D97-AF65-F5344CB8AC3E}">
        <p14:creationId xmlns:p14="http://schemas.microsoft.com/office/powerpoint/2010/main" val="118971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Agenda Point 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1600" y="165600"/>
            <a:ext cx="8560800" cy="817170"/>
          </a:xfrm>
        </p:spPr>
        <p:txBody>
          <a:bodyPr lIns="0" tIns="0" rIns="0" bIns="0"/>
          <a:lstStyle>
            <a:lvl1pPr>
              <a:defRPr sz="2800"/>
            </a:lvl1pPr>
          </a:lstStyle>
          <a:p>
            <a:r>
              <a:rPr lang="de-DE" dirty="0" smtClean="0"/>
              <a:t>Agenda</a:t>
            </a:r>
            <a:endParaRPr lang="de-DE" dirty="0"/>
          </a:p>
        </p:txBody>
      </p:sp>
      <p:sp>
        <p:nvSpPr>
          <p:cNvPr id="9" name="Textplatzhalter 8"/>
          <p:cNvSpPr>
            <a:spLocks noGrp="1"/>
          </p:cNvSpPr>
          <p:nvPr>
            <p:ph type="body" sz="quarter" idx="15" hasCustomPrompt="1"/>
          </p:nvPr>
        </p:nvSpPr>
        <p:spPr>
          <a:xfrm>
            <a:off x="288925" y="1014413"/>
            <a:ext cx="8567738" cy="579437"/>
          </a:xfrm>
        </p:spPr>
        <p:txBody>
          <a:bodyPr lIns="0" rIns="0"/>
          <a:lstStyle>
            <a:lvl1pPr marL="0" indent="0">
              <a:lnSpc>
                <a:spcPct val="100000"/>
              </a:lnSpc>
              <a:spcBef>
                <a:spcPts val="0"/>
              </a:spcBef>
              <a:defRPr baseline="0"/>
            </a:lvl1pPr>
            <a:lvl2pPr marL="0" indent="0">
              <a:lnSpc>
                <a:spcPct val="100000"/>
              </a:lnSpc>
              <a:spcBef>
                <a:spcPts val="0"/>
              </a:spcBef>
              <a:buNone/>
              <a:defRPr sz="1800"/>
            </a:lvl2pPr>
          </a:lstStyle>
          <a:p>
            <a:pPr lvl="0"/>
            <a:r>
              <a:rPr lang="de-DE" dirty="0" err="1" smtClean="0"/>
              <a:t>Presenter</a:t>
            </a:r>
            <a:r>
              <a:rPr lang="de-DE" dirty="0" smtClean="0"/>
              <a:t/>
            </a:r>
            <a:br>
              <a:rPr lang="de-DE" dirty="0" smtClean="0"/>
            </a:br>
            <a:r>
              <a:rPr lang="de-DE" dirty="0" smtClean="0"/>
              <a:t>Location, Date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1200"/>
            <a:ext cx="9144000" cy="4341600"/>
          </a:xfrm>
          <a:prstGeom prst="rect">
            <a:avLst/>
          </a:prstGeom>
        </p:spPr>
      </p:pic>
      <p:sp>
        <p:nvSpPr>
          <p:cNvPr id="5" name="Inhaltsplatzhalter 2"/>
          <p:cNvSpPr>
            <a:spLocks noGrp="1"/>
          </p:cNvSpPr>
          <p:nvPr>
            <p:ph sz="quarter" idx="11" hasCustomPrompt="1"/>
          </p:nvPr>
        </p:nvSpPr>
        <p:spPr>
          <a:xfrm>
            <a:off x="288000" y="1844824"/>
            <a:ext cx="5148096" cy="504055"/>
          </a:xfrm>
        </p:spPr>
        <p:txBody>
          <a:bodyPr/>
          <a:lstStyle>
            <a:lvl1pPr marL="285750" indent="-285750">
              <a:buFont typeface="Arial" panose="020B0604020202020204" pitchFamily="34" charset="0"/>
              <a:buChar char="•"/>
              <a:defRPr b="1" baseline="0">
                <a:solidFill>
                  <a:schemeClr val="accent1"/>
                </a:solidFill>
              </a:defRPr>
            </a:lvl1pPr>
            <a:lvl2pPr marL="225425" indent="0">
              <a:buNone/>
              <a:defRPr/>
            </a:lvl2pPr>
          </a:lstStyle>
          <a:p>
            <a:pPr lvl="0"/>
            <a:r>
              <a:rPr lang="de-DE" dirty="0" smtClean="0"/>
              <a:t>Point 1</a:t>
            </a:r>
          </a:p>
        </p:txBody>
      </p:sp>
      <p:sp>
        <p:nvSpPr>
          <p:cNvPr id="6" name="Inhaltsplatzhalter 2"/>
          <p:cNvSpPr>
            <a:spLocks noGrp="1"/>
          </p:cNvSpPr>
          <p:nvPr>
            <p:ph sz="quarter" idx="16" hasCustomPrompt="1"/>
          </p:nvPr>
        </p:nvSpPr>
        <p:spPr>
          <a:xfrm>
            <a:off x="288000" y="2420887"/>
            <a:ext cx="5148096" cy="504055"/>
          </a:xfrm>
        </p:spPr>
        <p:txBody>
          <a:bodyPr/>
          <a:lstStyle>
            <a:lvl1pPr marL="285750" indent="-285750">
              <a:buFont typeface="Arial" panose="020B0604020202020204" pitchFamily="34" charset="0"/>
              <a:buChar char="•"/>
              <a:defRPr b="1" baseline="0">
                <a:solidFill>
                  <a:schemeClr val="accent2"/>
                </a:solidFill>
              </a:defRPr>
            </a:lvl1pPr>
            <a:lvl2pPr marL="225425" indent="0">
              <a:buNone/>
              <a:defRPr/>
            </a:lvl2pPr>
          </a:lstStyle>
          <a:p>
            <a:pPr lvl="0"/>
            <a:r>
              <a:rPr lang="de-DE" dirty="0" smtClean="0"/>
              <a:t>Point 2</a:t>
            </a:r>
          </a:p>
        </p:txBody>
      </p:sp>
      <p:sp>
        <p:nvSpPr>
          <p:cNvPr id="7" name="Inhaltsplatzhalter 2"/>
          <p:cNvSpPr>
            <a:spLocks noGrp="1"/>
          </p:cNvSpPr>
          <p:nvPr>
            <p:ph sz="quarter" idx="17" hasCustomPrompt="1"/>
          </p:nvPr>
        </p:nvSpPr>
        <p:spPr>
          <a:xfrm>
            <a:off x="288000" y="2996951"/>
            <a:ext cx="5148096" cy="504055"/>
          </a:xfrm>
        </p:spPr>
        <p:txBody>
          <a:bodyPr/>
          <a:lstStyle>
            <a:lvl1pPr marL="285750" indent="-285750">
              <a:buFont typeface="Arial" panose="020B0604020202020204" pitchFamily="34" charset="0"/>
              <a:buChar char="•"/>
              <a:defRPr b="1" baseline="0">
                <a:solidFill>
                  <a:schemeClr val="accent1"/>
                </a:solidFill>
              </a:defRPr>
            </a:lvl1pPr>
            <a:lvl2pPr marL="225425" indent="0">
              <a:buNone/>
              <a:defRPr/>
            </a:lvl2pPr>
          </a:lstStyle>
          <a:p>
            <a:pPr lvl="0"/>
            <a:r>
              <a:rPr lang="de-DE" dirty="0" smtClean="0"/>
              <a:t>Point 3</a:t>
            </a:r>
          </a:p>
        </p:txBody>
      </p:sp>
      <p:sp>
        <p:nvSpPr>
          <p:cNvPr id="8" name="Inhaltsplatzhalter 2"/>
          <p:cNvSpPr>
            <a:spLocks noGrp="1"/>
          </p:cNvSpPr>
          <p:nvPr>
            <p:ph sz="quarter" idx="18" hasCustomPrompt="1"/>
          </p:nvPr>
        </p:nvSpPr>
        <p:spPr>
          <a:xfrm>
            <a:off x="288000" y="3573016"/>
            <a:ext cx="5148096" cy="504055"/>
          </a:xfrm>
        </p:spPr>
        <p:txBody>
          <a:bodyPr/>
          <a:lstStyle>
            <a:lvl1pPr marL="285750" indent="-285750">
              <a:buFont typeface="Arial" panose="020B0604020202020204" pitchFamily="34" charset="0"/>
              <a:buChar char="•"/>
              <a:defRPr b="1" baseline="0">
                <a:solidFill>
                  <a:schemeClr val="accent1"/>
                </a:solidFill>
              </a:defRPr>
            </a:lvl1pPr>
            <a:lvl2pPr marL="225425" indent="0">
              <a:buNone/>
              <a:defRPr/>
            </a:lvl2pPr>
          </a:lstStyle>
          <a:p>
            <a:pPr lvl="0"/>
            <a:r>
              <a:rPr lang="de-DE" dirty="0" smtClean="0"/>
              <a:t>Point 4</a:t>
            </a:r>
          </a:p>
        </p:txBody>
      </p:sp>
      <p:sp>
        <p:nvSpPr>
          <p:cNvPr id="10" name="Inhaltsplatzhalter 2"/>
          <p:cNvSpPr>
            <a:spLocks noGrp="1"/>
          </p:cNvSpPr>
          <p:nvPr>
            <p:ph sz="quarter" idx="19" hasCustomPrompt="1"/>
          </p:nvPr>
        </p:nvSpPr>
        <p:spPr>
          <a:xfrm>
            <a:off x="288000" y="4149079"/>
            <a:ext cx="5148096" cy="504055"/>
          </a:xfrm>
        </p:spPr>
        <p:txBody>
          <a:bodyPr/>
          <a:lstStyle>
            <a:lvl1pPr marL="285750" indent="-285750">
              <a:buFont typeface="Arial" panose="020B0604020202020204" pitchFamily="34" charset="0"/>
              <a:buChar char="•"/>
              <a:defRPr b="1" baseline="0">
                <a:solidFill>
                  <a:schemeClr val="accent1"/>
                </a:solidFill>
              </a:defRPr>
            </a:lvl1pPr>
            <a:lvl2pPr marL="225425" indent="0">
              <a:buNone/>
              <a:defRPr/>
            </a:lvl2pPr>
          </a:lstStyle>
          <a:p>
            <a:pPr lvl="0"/>
            <a:r>
              <a:rPr lang="de-DE" dirty="0" smtClean="0"/>
              <a:t>Point 5</a:t>
            </a:r>
          </a:p>
        </p:txBody>
      </p:sp>
      <p:sp>
        <p:nvSpPr>
          <p:cNvPr id="11" name="Inhaltsplatzhalter 2"/>
          <p:cNvSpPr>
            <a:spLocks noGrp="1"/>
          </p:cNvSpPr>
          <p:nvPr>
            <p:ph sz="quarter" idx="20" hasCustomPrompt="1"/>
          </p:nvPr>
        </p:nvSpPr>
        <p:spPr>
          <a:xfrm>
            <a:off x="288000" y="4725143"/>
            <a:ext cx="5148096" cy="504055"/>
          </a:xfrm>
        </p:spPr>
        <p:txBody>
          <a:bodyPr/>
          <a:lstStyle>
            <a:lvl1pPr marL="285750" indent="-285750">
              <a:buFont typeface="Arial" panose="020B0604020202020204" pitchFamily="34" charset="0"/>
              <a:buChar char="•"/>
              <a:defRPr b="1" baseline="0">
                <a:solidFill>
                  <a:schemeClr val="accent1"/>
                </a:solidFill>
              </a:defRPr>
            </a:lvl1pPr>
            <a:lvl2pPr marL="225425" indent="0">
              <a:buNone/>
              <a:defRPr/>
            </a:lvl2pPr>
          </a:lstStyle>
          <a:p>
            <a:pPr lvl="0"/>
            <a:r>
              <a:rPr lang="de-DE" dirty="0" smtClean="0"/>
              <a:t>Point 6</a:t>
            </a:r>
          </a:p>
        </p:txBody>
      </p:sp>
    </p:spTree>
    <p:extLst>
      <p:ext uri="{BB962C8B-B14F-4D97-AF65-F5344CB8AC3E}">
        <p14:creationId xmlns:p14="http://schemas.microsoft.com/office/powerpoint/2010/main" val="105164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3.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91600" y="165600"/>
            <a:ext cx="8560800" cy="817170"/>
          </a:xfrm>
          <a:prstGeom prst="rect">
            <a:avLst/>
          </a:prstGeom>
        </p:spPr>
        <p:txBody>
          <a:bodyPr vert="horz" lIns="0" tIns="0" rIns="0" bIns="0" rtlCol="0" anchor="t" anchorCtr="0">
            <a:noAutofit/>
          </a:bodyPr>
          <a:lstStyle/>
          <a:p>
            <a:r>
              <a:rPr lang="de-DE" dirty="0" smtClean="0"/>
              <a:t>Edit </a:t>
            </a:r>
            <a:r>
              <a:rPr lang="de-DE" dirty="0" err="1" smtClean="0"/>
              <a:t>mastertitelformat</a:t>
            </a:r>
            <a:endParaRPr lang="de-DE" dirty="0"/>
          </a:p>
        </p:txBody>
      </p:sp>
      <p:sp>
        <p:nvSpPr>
          <p:cNvPr id="3" name="Textplatzhalter 2"/>
          <p:cNvSpPr>
            <a:spLocks noGrp="1"/>
          </p:cNvSpPr>
          <p:nvPr>
            <p:ph type="body" idx="1"/>
          </p:nvPr>
        </p:nvSpPr>
        <p:spPr>
          <a:xfrm>
            <a:off x="0" y="964975"/>
            <a:ext cx="8968152" cy="5058000"/>
          </a:xfrm>
          <a:prstGeom prst="rect">
            <a:avLst/>
          </a:prstGeom>
        </p:spPr>
        <p:txBody>
          <a:bodyPr vert="horz" lIns="288000" tIns="0" rIns="288000" bIns="0" rtlCol="0">
            <a:noAutofit/>
          </a:bodyPr>
          <a:lstStyle/>
          <a:p>
            <a:pPr lvl="0"/>
            <a:r>
              <a:rPr lang="de-DE" dirty="0" smtClean="0"/>
              <a:t>Edit </a:t>
            </a:r>
            <a:r>
              <a:rPr lang="de-DE" dirty="0" err="1" smtClean="0"/>
              <a:t>mastertextformat</a:t>
            </a:r>
            <a:endParaRPr lang="de-DE" dirty="0" smtClean="0"/>
          </a:p>
        </p:txBody>
      </p:sp>
      <p:pic>
        <p:nvPicPr>
          <p:cNvPr id="10" name="Bild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96744" y="6140116"/>
            <a:ext cx="2411911" cy="609850"/>
          </a:xfrm>
          <a:prstGeom prst="rect">
            <a:avLst/>
          </a:prstGeom>
          <a:noFill/>
        </p:spPr>
      </p:pic>
    </p:spTree>
    <p:extLst>
      <p:ext uri="{BB962C8B-B14F-4D97-AF65-F5344CB8AC3E}">
        <p14:creationId xmlns:p14="http://schemas.microsoft.com/office/powerpoint/2010/main" val="145315676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25" r:id="rId3"/>
    <p:sldLayoutId id="2147483826" r:id="rId4"/>
    <p:sldLayoutId id="2147483805" r:id="rId5"/>
    <p:sldLayoutId id="2147483806" r:id="rId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txStyles>
    <p:titleStyle>
      <a:lvl1pPr algn="l" defTabSz="457200" rtl="0" eaLnBrk="1" latinLnBrk="0" hangingPunct="1">
        <a:spcBef>
          <a:spcPct val="0"/>
        </a:spcBef>
        <a:buNone/>
        <a:defRPr sz="2400" b="1" i="1" kern="1200">
          <a:solidFill>
            <a:srgbClr val="004680"/>
          </a:solidFill>
          <a:latin typeface="Arial"/>
          <a:ea typeface="+mj-ea"/>
          <a:cs typeface="Arial"/>
        </a:defRPr>
      </a:lvl1pPr>
    </p:titleStyle>
    <p:bodyStyle>
      <a:lvl1pPr marL="0" indent="0" algn="l" defTabSz="457200" rtl="0" eaLnBrk="1" latinLnBrk="0" hangingPunct="1">
        <a:spcBef>
          <a:spcPct val="20000"/>
        </a:spcBef>
        <a:buClr>
          <a:srgbClr val="004680"/>
        </a:buClr>
        <a:buFont typeface="Arial"/>
        <a:buNone/>
        <a:defRPr sz="1800" kern="1200" baseline="0">
          <a:solidFill>
            <a:schemeClr val="tx1"/>
          </a:solidFill>
          <a:latin typeface="Arial"/>
          <a:ea typeface="+mn-ea"/>
          <a:cs typeface="Arial"/>
        </a:defRPr>
      </a:lvl1pPr>
      <a:lvl2pPr marL="409575" indent="-184150"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2pPr>
      <a:lvl3pPr marL="606425" indent="-196850"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3pPr>
      <a:lvl4pPr marL="811213" indent="-195263"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4pPr>
      <a:lvl5pPr marL="1006475" indent="-204788"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91600" y="165600"/>
            <a:ext cx="8560800" cy="817170"/>
          </a:xfrm>
          <a:prstGeom prst="rect">
            <a:avLst/>
          </a:prstGeom>
        </p:spPr>
        <p:txBody>
          <a:bodyPr vert="horz" lIns="0" tIns="0" rIns="0" bIns="0" rtlCol="0" anchor="t" anchorCtr="0">
            <a:noAutofit/>
          </a:bodyPr>
          <a:lstStyle/>
          <a:p>
            <a:r>
              <a:rPr lang="de-DE" dirty="0" smtClean="0"/>
              <a:t>Edit </a:t>
            </a:r>
            <a:r>
              <a:rPr lang="de-DE" dirty="0" err="1" smtClean="0"/>
              <a:t>mastertitelformat</a:t>
            </a:r>
            <a:endParaRPr lang="de-DE" dirty="0"/>
          </a:p>
        </p:txBody>
      </p:sp>
      <p:sp>
        <p:nvSpPr>
          <p:cNvPr id="3" name="Textplatzhalter 2"/>
          <p:cNvSpPr>
            <a:spLocks noGrp="1"/>
          </p:cNvSpPr>
          <p:nvPr>
            <p:ph type="body" idx="1"/>
          </p:nvPr>
        </p:nvSpPr>
        <p:spPr>
          <a:xfrm>
            <a:off x="0" y="964975"/>
            <a:ext cx="8968152" cy="5058000"/>
          </a:xfrm>
          <a:prstGeom prst="rect">
            <a:avLst/>
          </a:prstGeom>
        </p:spPr>
        <p:txBody>
          <a:bodyPr vert="horz" lIns="288000" tIns="0" rIns="288000" bIns="0" rtlCol="0">
            <a:noAutofit/>
          </a:bodyPr>
          <a:lstStyle/>
          <a:p>
            <a:pPr lvl="0"/>
            <a:r>
              <a:rPr lang="de-DE" dirty="0" smtClean="0"/>
              <a:t>Edit </a:t>
            </a:r>
            <a:r>
              <a:rPr lang="de-DE" dirty="0" err="1" smtClean="0"/>
              <a:t>mastertextformat</a:t>
            </a:r>
            <a:endParaRPr lang="de-DE" dirty="0" smtClean="0"/>
          </a:p>
        </p:txBody>
      </p:sp>
      <p:pic>
        <p:nvPicPr>
          <p:cNvPr id="10" name="Bild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6744" y="6140116"/>
            <a:ext cx="2411911" cy="609850"/>
          </a:xfrm>
          <a:prstGeom prst="rect">
            <a:avLst/>
          </a:prstGeom>
          <a:noFill/>
        </p:spPr>
      </p:pic>
    </p:spTree>
    <p:extLst>
      <p:ext uri="{BB962C8B-B14F-4D97-AF65-F5344CB8AC3E}">
        <p14:creationId xmlns:p14="http://schemas.microsoft.com/office/powerpoint/2010/main" val="2340822115"/>
      </p:ext>
    </p:extLst>
  </p:cSld>
  <p:clrMap bg1="lt1" tx1="dk1" bg2="lt2" tx2="dk2" accent1="accent1" accent2="accent2" accent3="accent3" accent4="accent4" accent5="accent5" accent6="accent6" hlink="hlink" folHlink="folHlink"/>
  <p:sldLayoutIdLst>
    <p:sldLayoutId id="2147483835" r:id="rId1"/>
    <p:sldLayoutId id="2147483838" r:id="rId2"/>
    <p:sldLayoutId id="2147483839" r:id="rId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txStyles>
    <p:titleStyle>
      <a:lvl1pPr algn="l" defTabSz="457200" rtl="0" eaLnBrk="1" latinLnBrk="0" hangingPunct="1">
        <a:spcBef>
          <a:spcPct val="0"/>
        </a:spcBef>
        <a:buNone/>
        <a:defRPr sz="2400" b="1" i="1" kern="1200">
          <a:solidFill>
            <a:srgbClr val="004680"/>
          </a:solidFill>
          <a:latin typeface="Arial"/>
          <a:ea typeface="+mj-ea"/>
          <a:cs typeface="Arial"/>
        </a:defRPr>
      </a:lvl1pPr>
    </p:titleStyle>
    <p:bodyStyle>
      <a:lvl1pPr marL="0" indent="0" algn="l" defTabSz="457200" rtl="0" eaLnBrk="1" latinLnBrk="0" hangingPunct="1">
        <a:spcBef>
          <a:spcPct val="20000"/>
        </a:spcBef>
        <a:buClr>
          <a:srgbClr val="004680"/>
        </a:buClr>
        <a:buFont typeface="Arial"/>
        <a:buNone/>
        <a:defRPr sz="1800" kern="1200" baseline="0">
          <a:solidFill>
            <a:schemeClr val="tx1"/>
          </a:solidFill>
          <a:latin typeface="Arial"/>
          <a:ea typeface="+mn-ea"/>
          <a:cs typeface="Arial"/>
        </a:defRPr>
      </a:lvl1pPr>
      <a:lvl2pPr marL="409575" indent="-184150"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2pPr>
      <a:lvl3pPr marL="606425" indent="-196850"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3pPr>
      <a:lvl4pPr marL="811213" indent="-195263"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4pPr>
      <a:lvl5pPr marL="1006475" indent="-204788"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91600" y="165600"/>
            <a:ext cx="8560800" cy="817170"/>
          </a:xfrm>
          <a:prstGeom prst="rect">
            <a:avLst/>
          </a:prstGeom>
        </p:spPr>
        <p:txBody>
          <a:bodyPr vert="horz" lIns="0" tIns="0" rIns="0" bIns="0" rtlCol="0" anchor="t" anchorCtr="0">
            <a:noAutofit/>
          </a:bodyPr>
          <a:lstStyle/>
          <a:p>
            <a:r>
              <a:rPr lang="de-DE" dirty="0" smtClean="0"/>
              <a:t>Edit </a:t>
            </a:r>
            <a:r>
              <a:rPr lang="de-DE" dirty="0" err="1" smtClean="0"/>
              <a:t>mastertitelformat</a:t>
            </a:r>
            <a:endParaRPr lang="de-DE" dirty="0"/>
          </a:p>
        </p:txBody>
      </p:sp>
      <p:sp>
        <p:nvSpPr>
          <p:cNvPr id="3" name="Textplatzhalter 2"/>
          <p:cNvSpPr>
            <a:spLocks noGrp="1"/>
          </p:cNvSpPr>
          <p:nvPr>
            <p:ph type="body" idx="1"/>
          </p:nvPr>
        </p:nvSpPr>
        <p:spPr>
          <a:xfrm>
            <a:off x="1" y="1188000"/>
            <a:ext cx="8968152" cy="5058000"/>
          </a:xfrm>
          <a:prstGeom prst="rect">
            <a:avLst/>
          </a:prstGeom>
        </p:spPr>
        <p:txBody>
          <a:bodyPr vert="horz" lIns="288000" tIns="0" rIns="288000" bIns="0" rtlCol="0">
            <a:noAutofit/>
          </a:bodyPr>
          <a:lstStyle/>
          <a:p>
            <a:pPr lvl="0"/>
            <a:r>
              <a:rPr lang="de-DE" dirty="0" smtClean="0"/>
              <a:t>Edit </a:t>
            </a:r>
            <a:r>
              <a:rPr lang="de-DE" dirty="0" err="1" smtClean="0"/>
              <a:t>mastertextformat</a:t>
            </a:r>
            <a:endParaRPr lang="de-DE" dirty="0" smtClean="0"/>
          </a:p>
          <a:p>
            <a:pPr lvl="1"/>
            <a:r>
              <a:rPr lang="de-DE" dirty="0" err="1" smtClean="0"/>
              <a:t>second</a:t>
            </a:r>
            <a:r>
              <a:rPr lang="de-DE" dirty="0" smtClean="0"/>
              <a:t> </a:t>
            </a:r>
            <a:r>
              <a:rPr lang="de-DE" dirty="0" err="1" smtClean="0"/>
              <a:t>level</a:t>
            </a:r>
            <a:endParaRPr lang="de-DE" dirty="0" smtClean="0"/>
          </a:p>
          <a:p>
            <a:pPr lvl="2"/>
            <a:r>
              <a:rPr lang="de-DE" dirty="0" err="1" smtClean="0"/>
              <a:t>third</a:t>
            </a:r>
            <a:r>
              <a:rPr lang="de-DE" dirty="0" smtClean="0"/>
              <a:t>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4" name="Datumsplatzhalter 3"/>
          <p:cNvSpPr>
            <a:spLocks noGrp="1"/>
          </p:cNvSpPr>
          <p:nvPr>
            <p:ph type="dt" sz="half" idx="2"/>
          </p:nvPr>
        </p:nvSpPr>
        <p:spPr>
          <a:xfrm>
            <a:off x="739339" y="6501600"/>
            <a:ext cx="754183" cy="205154"/>
          </a:xfrm>
          <a:prstGeom prst="rect">
            <a:avLst/>
          </a:prstGeom>
        </p:spPr>
        <p:txBody>
          <a:bodyPr vert="horz" lIns="91440" tIns="45720" rIns="36000" bIns="45720" rtlCol="0" anchor="ctr"/>
          <a:lstStyle>
            <a:lvl1pPr algn="l">
              <a:defRPr sz="900">
                <a:solidFill>
                  <a:schemeClr val="accent2"/>
                </a:solidFill>
                <a:latin typeface="Arial"/>
                <a:cs typeface="Arial"/>
              </a:defRPr>
            </a:lvl1pPr>
          </a:lstStyle>
          <a:p>
            <a:fld id="{2429D225-B3ED-3D44-BF3C-1BD49E214886}" type="datetime1">
              <a:rPr lang="de-DE" smtClean="0"/>
              <a:pPr/>
              <a:t>04.12.2017</a:t>
            </a:fld>
            <a:endParaRPr lang="de-DE" dirty="0"/>
          </a:p>
        </p:txBody>
      </p:sp>
      <p:sp>
        <p:nvSpPr>
          <p:cNvPr id="6" name="Foliennummernplatzhalter 5"/>
          <p:cNvSpPr>
            <a:spLocks noGrp="1"/>
          </p:cNvSpPr>
          <p:nvPr>
            <p:ph type="sldNum" sz="quarter" idx="4"/>
          </p:nvPr>
        </p:nvSpPr>
        <p:spPr>
          <a:xfrm>
            <a:off x="211806" y="6501600"/>
            <a:ext cx="519722" cy="205154"/>
          </a:xfrm>
          <a:prstGeom prst="rect">
            <a:avLst/>
          </a:prstGeom>
        </p:spPr>
        <p:txBody>
          <a:bodyPr vert="horz" lIns="91440" tIns="45720" rIns="91440" bIns="45720" rtlCol="0" anchor="ctr"/>
          <a:lstStyle>
            <a:lvl1pPr algn="l">
              <a:defRPr sz="900">
                <a:solidFill>
                  <a:schemeClr val="accent2"/>
                </a:solidFill>
                <a:latin typeface="Arial"/>
                <a:cs typeface="Arial"/>
              </a:defRPr>
            </a:lvl1pPr>
          </a:lstStyle>
          <a:p>
            <a:fld id="{93366743-BE33-1443-AAFF-6F927BDCA5F0}" type="slidenum">
              <a:rPr lang="de-DE" smtClean="0"/>
              <a:pPr/>
              <a:t>‹#›</a:t>
            </a:fld>
            <a:endParaRPr lang="de-DE" dirty="0"/>
          </a:p>
        </p:txBody>
      </p:sp>
      <p:pic>
        <p:nvPicPr>
          <p:cNvPr id="10" name="Bild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30422" y="6414776"/>
            <a:ext cx="1441369" cy="364449"/>
          </a:xfrm>
          <a:prstGeom prst="rect">
            <a:avLst/>
          </a:prstGeom>
          <a:noFill/>
        </p:spPr>
      </p:pic>
      <p:cxnSp>
        <p:nvCxnSpPr>
          <p:cNvPr id="8" name="Gerade Verbindung 7"/>
          <p:cNvCxnSpPr/>
          <p:nvPr/>
        </p:nvCxnSpPr>
        <p:spPr>
          <a:xfrm>
            <a:off x="292741" y="985531"/>
            <a:ext cx="8563155" cy="0"/>
          </a:xfrm>
          <a:prstGeom prst="line">
            <a:avLst/>
          </a:prstGeom>
          <a:ln w="12700">
            <a:solidFill>
              <a:srgbClr val="004680"/>
            </a:solidFill>
          </a:ln>
          <a:effectLst/>
        </p:spPr>
        <p:style>
          <a:lnRef idx="2">
            <a:schemeClr val="accent1"/>
          </a:lnRef>
          <a:fillRef idx="0">
            <a:schemeClr val="accent1"/>
          </a:fillRef>
          <a:effectRef idx="1">
            <a:schemeClr val="accent1"/>
          </a:effectRef>
          <a:fontRef idx="minor">
            <a:schemeClr val="tx1"/>
          </a:fontRef>
        </p:style>
      </p:cxnSp>
      <p:sp>
        <p:nvSpPr>
          <p:cNvPr id="11" name="Fußzeilenplatzhalter 5"/>
          <p:cNvSpPr>
            <a:spLocks noGrp="1"/>
          </p:cNvSpPr>
          <p:nvPr>
            <p:ph type="ftr" sz="quarter" idx="3"/>
          </p:nvPr>
        </p:nvSpPr>
        <p:spPr>
          <a:xfrm>
            <a:off x="1503680" y="6501600"/>
            <a:ext cx="4593558" cy="201898"/>
          </a:xfrm>
          <a:prstGeom prst="rect">
            <a:avLst/>
          </a:prstGeom>
        </p:spPr>
        <p:txBody>
          <a:bodyPr lIns="180000" anchor="ctr"/>
          <a:lstStyle>
            <a:lvl1pPr algn="l">
              <a:defRPr sz="900">
                <a:solidFill>
                  <a:schemeClr val="accent2"/>
                </a:solidFill>
                <a:latin typeface="Arial"/>
                <a:cs typeface="Arial"/>
              </a:defRPr>
            </a:lvl1pPr>
          </a:lstStyle>
          <a:p>
            <a:r>
              <a:rPr lang="de-DE" dirty="0" smtClean="0"/>
              <a:t>Internal</a:t>
            </a:r>
            <a:endParaRPr lang="de-DE" dirty="0"/>
          </a:p>
        </p:txBody>
      </p:sp>
    </p:spTree>
    <p:extLst>
      <p:ext uri="{BB962C8B-B14F-4D97-AF65-F5344CB8AC3E}">
        <p14:creationId xmlns:p14="http://schemas.microsoft.com/office/powerpoint/2010/main" val="202913087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7" r:id="rId13"/>
    <p:sldLayoutId id="2147483820" r:id="rId14"/>
    <p:sldLayoutId id="2147483821" r:id="rId15"/>
    <p:sldLayoutId id="2147483822"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txStyles>
    <p:titleStyle>
      <a:lvl1pPr algn="l" defTabSz="457200" rtl="0" eaLnBrk="1" latinLnBrk="0" hangingPunct="1">
        <a:spcBef>
          <a:spcPct val="0"/>
        </a:spcBef>
        <a:buNone/>
        <a:defRPr sz="2400" b="1" i="1" kern="1200">
          <a:solidFill>
            <a:srgbClr val="004680"/>
          </a:solidFill>
          <a:latin typeface="Arial"/>
          <a:ea typeface="+mj-ea"/>
          <a:cs typeface="Arial"/>
        </a:defRPr>
      </a:lvl1pPr>
    </p:titleStyle>
    <p:bodyStyle>
      <a:lvl1pPr marL="204788" indent="-204788" algn="l" defTabSz="457200" rtl="0" eaLnBrk="1" latinLnBrk="0" hangingPunct="1">
        <a:spcBef>
          <a:spcPct val="20000"/>
        </a:spcBef>
        <a:buClr>
          <a:srgbClr val="004680"/>
        </a:buClr>
        <a:buFont typeface="Arial"/>
        <a:buChar char="•"/>
        <a:defRPr sz="1800" kern="1200" baseline="0">
          <a:solidFill>
            <a:schemeClr val="tx1"/>
          </a:solidFill>
          <a:latin typeface="Arial"/>
          <a:ea typeface="+mn-ea"/>
          <a:cs typeface="Arial"/>
        </a:defRPr>
      </a:lvl1pPr>
      <a:lvl2pPr marL="409575" indent="-184150" algn="l" defTabSz="457200" rtl="0" eaLnBrk="1" latinLnBrk="0" hangingPunct="1">
        <a:spcBef>
          <a:spcPct val="20000"/>
        </a:spcBef>
        <a:buClr>
          <a:srgbClr val="004680"/>
        </a:buClr>
        <a:buFont typeface="Arial"/>
        <a:buChar char="•"/>
        <a:defRPr sz="1400" kern="1200">
          <a:solidFill>
            <a:schemeClr val="tx1"/>
          </a:solidFill>
          <a:latin typeface="Arial"/>
          <a:ea typeface="+mn-ea"/>
          <a:cs typeface="Arial"/>
        </a:defRPr>
      </a:lvl2pPr>
      <a:lvl3pPr marL="606425" indent="-196850" algn="l" defTabSz="457200" rtl="0" eaLnBrk="1" latinLnBrk="0" hangingPunct="1">
        <a:spcBef>
          <a:spcPct val="20000"/>
        </a:spcBef>
        <a:buClr>
          <a:srgbClr val="004680"/>
        </a:buClr>
        <a:buFont typeface="Arial"/>
        <a:buChar char="•"/>
        <a:defRPr sz="1400" kern="1200">
          <a:solidFill>
            <a:schemeClr val="tx1"/>
          </a:solidFill>
          <a:latin typeface="Arial"/>
          <a:ea typeface="+mn-ea"/>
          <a:cs typeface="Arial"/>
        </a:defRPr>
      </a:lvl3pPr>
      <a:lvl4pPr marL="811213" indent="-195263" algn="l" defTabSz="457200" rtl="0" eaLnBrk="1" latinLnBrk="0" hangingPunct="1">
        <a:spcBef>
          <a:spcPct val="20000"/>
        </a:spcBef>
        <a:buClr>
          <a:srgbClr val="004680"/>
        </a:buClr>
        <a:buFont typeface="Arial"/>
        <a:buChar char="•"/>
        <a:defRPr sz="1400" kern="1200">
          <a:solidFill>
            <a:schemeClr val="tx1"/>
          </a:solidFill>
          <a:latin typeface="Arial"/>
          <a:ea typeface="+mn-ea"/>
          <a:cs typeface="Arial"/>
        </a:defRPr>
      </a:lvl4pPr>
      <a:lvl5pPr marL="1006475" indent="-204788" algn="l" defTabSz="457200" rtl="0" eaLnBrk="1" latinLnBrk="0" hangingPunct="1">
        <a:spcBef>
          <a:spcPct val="20000"/>
        </a:spcBef>
        <a:buClr>
          <a:srgbClr val="004680"/>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91600" y="165600"/>
            <a:ext cx="8560800" cy="817170"/>
          </a:xfrm>
          <a:prstGeom prst="rect">
            <a:avLst/>
          </a:prstGeom>
        </p:spPr>
        <p:txBody>
          <a:bodyPr vert="horz" lIns="0" tIns="0" rIns="0" bIns="0" rtlCol="0" anchor="t" anchorCtr="0">
            <a:noAutofit/>
          </a:bodyPr>
          <a:lstStyle/>
          <a:p>
            <a:r>
              <a:rPr lang="de-DE" dirty="0" smtClean="0"/>
              <a:t>Edit </a:t>
            </a:r>
            <a:r>
              <a:rPr lang="de-DE" dirty="0" err="1" smtClean="0"/>
              <a:t>mastertitelformat</a:t>
            </a:r>
            <a:endParaRPr lang="de-DE" dirty="0"/>
          </a:p>
        </p:txBody>
      </p:sp>
      <p:sp>
        <p:nvSpPr>
          <p:cNvPr id="3" name="Textplatzhalter 2"/>
          <p:cNvSpPr>
            <a:spLocks noGrp="1"/>
          </p:cNvSpPr>
          <p:nvPr>
            <p:ph type="body" idx="1"/>
          </p:nvPr>
        </p:nvSpPr>
        <p:spPr>
          <a:xfrm>
            <a:off x="0" y="964975"/>
            <a:ext cx="8968152" cy="5058000"/>
          </a:xfrm>
          <a:prstGeom prst="rect">
            <a:avLst/>
          </a:prstGeom>
          <a:effectLst/>
        </p:spPr>
        <p:txBody>
          <a:bodyPr vert="horz" lIns="288000" tIns="0" rIns="288000" bIns="0" rtlCol="0">
            <a:noAutofit/>
          </a:bodyPr>
          <a:lstStyle/>
          <a:p>
            <a:pPr lvl="0"/>
            <a:r>
              <a:rPr lang="de-DE" dirty="0" smtClean="0"/>
              <a:t>Edit </a:t>
            </a:r>
            <a:r>
              <a:rPr lang="de-DE" dirty="0" err="1" smtClean="0"/>
              <a:t>mastertextformat</a:t>
            </a:r>
            <a:endParaRPr lang="de-DE" dirty="0" smtClean="0"/>
          </a:p>
        </p:txBody>
      </p:sp>
      <p:pic>
        <p:nvPicPr>
          <p:cNvPr id="10" name="Bild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6744" y="6140116"/>
            <a:ext cx="2411911" cy="609850"/>
          </a:xfrm>
          <a:prstGeom prst="rect">
            <a:avLst/>
          </a:prstGeom>
          <a:noFill/>
        </p:spPr>
      </p:pic>
    </p:spTree>
    <p:extLst>
      <p:ext uri="{BB962C8B-B14F-4D97-AF65-F5344CB8AC3E}">
        <p14:creationId xmlns:p14="http://schemas.microsoft.com/office/powerpoint/2010/main" val="3724121"/>
      </p:ext>
    </p:extLst>
  </p:cSld>
  <p:clrMap bg1="lt1" tx1="dk1" bg2="lt2" tx2="dk2" accent1="accent1" accent2="accent2" accent3="accent3" accent4="accent4" accent5="accent5" accent6="accent6" hlink="hlink" folHlink="folHlink"/>
  <p:sldLayoutIdLst>
    <p:sldLayoutId id="2147483840" r:id="rId1"/>
    <p:sldLayoutId id="2147483837" r:id="rId2"/>
    <p:sldLayoutId id="2147483841" r:id="rId3"/>
    <p:sldLayoutId id="2147483842" r:id="rId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p:txStyles>
    <p:titleStyle>
      <a:lvl1pPr algn="l" defTabSz="457200" rtl="0" eaLnBrk="1" latinLnBrk="0" hangingPunct="1">
        <a:spcBef>
          <a:spcPct val="0"/>
        </a:spcBef>
        <a:buNone/>
        <a:defRPr sz="2400" b="1" i="1" kern="1200">
          <a:solidFill>
            <a:srgbClr val="004680"/>
          </a:solidFill>
          <a:latin typeface="Arial"/>
          <a:ea typeface="+mj-ea"/>
          <a:cs typeface="Arial"/>
        </a:defRPr>
      </a:lvl1pPr>
    </p:titleStyle>
    <p:bodyStyle>
      <a:lvl1pPr marL="0" indent="0" algn="l" defTabSz="457200" rtl="0" eaLnBrk="1" latinLnBrk="0" hangingPunct="1">
        <a:spcBef>
          <a:spcPct val="20000"/>
        </a:spcBef>
        <a:buClr>
          <a:srgbClr val="004680"/>
        </a:buClr>
        <a:buFont typeface="Arial"/>
        <a:buNone/>
        <a:defRPr sz="1800" kern="1200" baseline="0">
          <a:solidFill>
            <a:schemeClr val="tx1"/>
          </a:solidFill>
          <a:latin typeface="Arial"/>
          <a:ea typeface="+mn-ea"/>
          <a:cs typeface="Arial"/>
        </a:defRPr>
      </a:lvl1pPr>
      <a:lvl2pPr marL="409575" indent="-184150"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2pPr>
      <a:lvl3pPr marL="606425" indent="-196850"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3pPr>
      <a:lvl4pPr marL="811213" indent="-195263"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4pPr>
      <a:lvl5pPr marL="1006475" indent="-204788" algn="l" defTabSz="457200" rtl="0" eaLnBrk="1" latinLnBrk="0" hangingPunct="1">
        <a:spcBef>
          <a:spcPct val="20000"/>
        </a:spcBef>
        <a:buClr>
          <a:srgbClr val="004680"/>
        </a:buClr>
        <a:buFont typeface="Arial"/>
        <a:buChar char="•"/>
        <a:defRPr sz="1400" kern="1200">
          <a:solidFill>
            <a:schemeClr val="tx1"/>
          </a:solidFill>
          <a:latin typeface="Candara"/>
          <a:ea typeface="+mn-ea"/>
          <a:cs typeface="Candar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t>
            </a:r>
            <a:r>
              <a:rPr lang="de-DE" dirty="0" err="1" smtClean="0"/>
              <a:t>My</a:t>
            </a:r>
            <a:r>
              <a:rPr lang="de-DE" dirty="0" smtClean="0"/>
              <a:t> </a:t>
            </a:r>
            <a:r>
              <a:rPr lang="de-DE" dirty="0" err="1" smtClean="0"/>
              <a:t>venture</a:t>
            </a:r>
            <a:r>
              <a:rPr lang="de-DE" dirty="0" smtClean="0"/>
              <a:t> </a:t>
            </a:r>
            <a:r>
              <a:rPr lang="de-DE" dirty="0" err="1" smtClean="0"/>
              <a:t>into</a:t>
            </a:r>
            <a:r>
              <a:rPr lang="de-DE" dirty="0" smtClean="0"/>
              <a:t> </a:t>
            </a:r>
            <a:r>
              <a:rPr lang="de-DE" dirty="0" err="1" smtClean="0"/>
              <a:t>chemical</a:t>
            </a:r>
            <a:r>
              <a:rPr lang="de-DE" dirty="0" smtClean="0"/>
              <a:t> </a:t>
            </a:r>
            <a:r>
              <a:rPr lang="de-DE" dirty="0" err="1" smtClean="0"/>
              <a:t>free</a:t>
            </a:r>
            <a:r>
              <a:rPr lang="de-DE" dirty="0" smtClean="0"/>
              <a:t> </a:t>
            </a:r>
            <a:r>
              <a:rPr lang="de-DE" dirty="0" err="1" smtClean="0"/>
              <a:t>beekeeping</a:t>
            </a:r>
            <a:r>
              <a:rPr lang="de-DE" dirty="0" smtClean="0"/>
              <a:t> </a:t>
            </a:r>
            <a:br>
              <a:rPr lang="de-DE" dirty="0" smtClean="0"/>
            </a:br>
            <a:r>
              <a:rPr lang="de-DE" dirty="0"/>
              <a:t> </a:t>
            </a:r>
            <a:r>
              <a:rPr lang="de-DE" dirty="0" smtClean="0"/>
              <a:t>            </a:t>
            </a:r>
            <a:r>
              <a:rPr lang="de-DE" dirty="0" err="1" smtClean="0"/>
              <a:t>began</a:t>
            </a:r>
            <a:r>
              <a:rPr lang="de-DE" dirty="0" smtClean="0"/>
              <a:t> in </a:t>
            </a:r>
            <a:r>
              <a:rPr lang="de-DE" dirty="0" err="1" smtClean="0"/>
              <a:t>autumn</a:t>
            </a:r>
            <a:r>
              <a:rPr lang="de-DE" dirty="0" smtClean="0"/>
              <a:t> 2015. </a:t>
            </a:r>
            <a:endParaRPr lang="de-DE" dirty="0"/>
          </a:p>
        </p:txBody>
      </p:sp>
      <p:sp>
        <p:nvSpPr>
          <p:cNvPr id="3" name="Textplatzhalter 2"/>
          <p:cNvSpPr>
            <a:spLocks noGrp="1"/>
          </p:cNvSpPr>
          <p:nvPr>
            <p:ph type="body" sz="quarter" idx="15"/>
          </p:nvPr>
        </p:nvSpPr>
        <p:spPr/>
        <p:txBody>
          <a:bodyPr/>
          <a:lstStyle/>
          <a:p>
            <a:endParaRPr lang="de-DE" dirty="0" smtClean="0"/>
          </a:p>
          <a:p>
            <a:endParaRPr lang="de-D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00200"/>
            <a:ext cx="4876800" cy="3657600"/>
          </a:xfrm>
          <a:prstGeom prst="rect">
            <a:avLst/>
          </a:prstGeom>
        </p:spPr>
      </p:pic>
      <p:sp>
        <p:nvSpPr>
          <p:cNvPr id="11" name="TextBox 10"/>
          <p:cNvSpPr txBox="1"/>
          <p:nvPr/>
        </p:nvSpPr>
        <p:spPr>
          <a:xfrm>
            <a:off x="755577" y="5257800"/>
            <a:ext cx="7776864" cy="1431161"/>
          </a:xfrm>
          <a:prstGeom prst="rect">
            <a:avLst/>
          </a:prstGeom>
        </p:spPr>
        <p:txBody>
          <a:bodyPr wrap="square" bIns="0" rtlCol="0">
            <a:spAutoFit/>
          </a:bodyPr>
          <a:lstStyle/>
          <a:p>
            <a:endParaRPr lang="en-GB" dirty="0" smtClean="0"/>
          </a:p>
          <a:p>
            <a:r>
              <a:rPr lang="en-GB" dirty="0" smtClean="0"/>
              <a:t>I have been keeping bees for four years now, this presentation is an ongoing experiment into chemical free beekeeping which is now in its third year. The only time I have used any type of chemical was back in my first season of 2014.</a:t>
            </a:r>
          </a:p>
        </p:txBody>
      </p:sp>
    </p:spTree>
    <p:extLst>
      <p:ext uri="{BB962C8B-B14F-4D97-AF65-F5344CB8AC3E}">
        <p14:creationId xmlns:p14="http://schemas.microsoft.com/office/powerpoint/2010/main" val="48795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AUTUMN / WINTER 2016</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12776"/>
            <a:ext cx="4320480" cy="30815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412776"/>
            <a:ext cx="4283968" cy="3081536"/>
          </a:xfrm>
          <a:prstGeom prst="rect">
            <a:avLst/>
          </a:prstGeom>
        </p:spPr>
      </p:pic>
      <p:sp>
        <p:nvSpPr>
          <p:cNvPr id="6" name="TextBox 5"/>
          <p:cNvSpPr txBox="1"/>
          <p:nvPr/>
        </p:nvSpPr>
        <p:spPr>
          <a:xfrm>
            <a:off x="323528" y="4797152"/>
            <a:ext cx="8352928" cy="323165"/>
          </a:xfrm>
          <a:prstGeom prst="rect">
            <a:avLst/>
          </a:prstGeom>
        </p:spPr>
        <p:txBody>
          <a:bodyPr wrap="square" bIns="0" rtlCol="0">
            <a:spAutoFit/>
          </a:bodyPr>
          <a:lstStyle/>
          <a:p>
            <a:pPr algn="ctr"/>
            <a:r>
              <a:rPr lang="en-GB" dirty="0" smtClean="0"/>
              <a:t>WHAT ON EARTH ARE THESE TRANSPARENT LITTLE TUBES?</a:t>
            </a:r>
          </a:p>
        </p:txBody>
      </p:sp>
    </p:spTree>
    <p:extLst>
      <p:ext uri="{BB962C8B-B14F-4D97-AF65-F5344CB8AC3E}">
        <p14:creationId xmlns:p14="http://schemas.microsoft.com/office/powerpoint/2010/main" val="273810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Autumn / Winter 2016</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96752"/>
            <a:ext cx="4248472" cy="33695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196751"/>
            <a:ext cx="4372744" cy="3369569"/>
          </a:xfrm>
          <a:prstGeom prst="rect">
            <a:avLst/>
          </a:prstGeom>
        </p:spPr>
      </p:pic>
      <p:sp>
        <p:nvSpPr>
          <p:cNvPr id="6" name="TextBox 5"/>
          <p:cNvSpPr txBox="1"/>
          <p:nvPr/>
        </p:nvSpPr>
        <p:spPr>
          <a:xfrm>
            <a:off x="251521" y="4653136"/>
            <a:ext cx="8765232" cy="1708160"/>
          </a:xfrm>
          <a:prstGeom prst="rect">
            <a:avLst/>
          </a:prstGeom>
        </p:spPr>
        <p:txBody>
          <a:bodyPr wrap="square" bIns="0" rtlCol="0">
            <a:spAutoFit/>
          </a:bodyPr>
          <a:lstStyle/>
          <a:p>
            <a:r>
              <a:rPr lang="en-GB" dirty="0" smtClean="0"/>
              <a:t>These little tubes are actually the antennae of developing bees. </a:t>
            </a:r>
            <a:r>
              <a:rPr lang="en-GB" dirty="0"/>
              <a:t>I</a:t>
            </a:r>
            <a:r>
              <a:rPr lang="en-GB" dirty="0" smtClean="0"/>
              <a:t>n Ron's research he has found that the bees know which larvae are being effected by </a:t>
            </a:r>
            <a:r>
              <a:rPr lang="en-GB" dirty="0" err="1" smtClean="0"/>
              <a:t>varroa</a:t>
            </a:r>
            <a:r>
              <a:rPr lang="en-GB" dirty="0" smtClean="0"/>
              <a:t> mites whilst developing in the cells and remove them. </a:t>
            </a:r>
            <a:r>
              <a:rPr lang="en-GB" dirty="0"/>
              <a:t>I</a:t>
            </a:r>
            <a:r>
              <a:rPr lang="en-GB" dirty="0" smtClean="0"/>
              <a:t>n doing so the antennae are pulled off along with any developing mites still attached to the bee larvae. </a:t>
            </a:r>
          </a:p>
          <a:p>
            <a:r>
              <a:rPr lang="en-GB" dirty="0"/>
              <a:t>I</a:t>
            </a:r>
            <a:r>
              <a:rPr lang="en-GB" dirty="0" smtClean="0"/>
              <a:t>f we keep interrupting this kind of behaviour with chemicals, are we only holding up this process? After all nature ALWAYS finds a way.</a:t>
            </a:r>
          </a:p>
        </p:txBody>
      </p:sp>
    </p:spTree>
    <p:extLst>
      <p:ext uri="{BB962C8B-B14F-4D97-AF65-F5344CB8AC3E}">
        <p14:creationId xmlns:p14="http://schemas.microsoft.com/office/powerpoint/2010/main" val="172116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Spring / Summer 2017</a:t>
            </a:r>
            <a:endParaRPr lang="en-GB" dirty="0"/>
          </a:p>
        </p:txBody>
      </p:sp>
      <p:sp>
        <p:nvSpPr>
          <p:cNvPr id="4" name="TextBox 3"/>
          <p:cNvSpPr txBox="1"/>
          <p:nvPr/>
        </p:nvSpPr>
        <p:spPr>
          <a:xfrm>
            <a:off x="683569" y="764704"/>
            <a:ext cx="8136904" cy="4755148"/>
          </a:xfrm>
          <a:prstGeom prst="rect">
            <a:avLst/>
          </a:prstGeom>
        </p:spPr>
        <p:txBody>
          <a:bodyPr wrap="square" bIns="0" rtlCol="0">
            <a:spAutoFit/>
          </a:bodyPr>
          <a:lstStyle/>
          <a:p>
            <a:endParaRPr lang="en-GB" dirty="0" smtClean="0"/>
          </a:p>
          <a:p>
            <a:r>
              <a:rPr lang="en-GB" dirty="0" smtClean="0"/>
              <a:t>Again, the bees survived a second untreated winter and it was business as usual, the bees were thriving. </a:t>
            </a:r>
            <a:r>
              <a:rPr lang="en-GB" dirty="0"/>
              <a:t>N</a:t>
            </a:r>
            <a:r>
              <a:rPr lang="en-GB" dirty="0" smtClean="0"/>
              <a:t>o obvious level of </a:t>
            </a:r>
            <a:r>
              <a:rPr lang="en-GB" dirty="0" err="1" smtClean="0"/>
              <a:t>varroa</a:t>
            </a:r>
            <a:r>
              <a:rPr lang="en-GB" dirty="0" smtClean="0"/>
              <a:t> or </a:t>
            </a:r>
            <a:r>
              <a:rPr lang="en-GB" dirty="0" err="1" smtClean="0"/>
              <a:t>visable</a:t>
            </a:r>
            <a:r>
              <a:rPr lang="en-GB" dirty="0" smtClean="0"/>
              <a:t> deformed wing virus.</a:t>
            </a:r>
          </a:p>
          <a:p>
            <a:r>
              <a:rPr lang="en-GB" dirty="0" smtClean="0"/>
              <a:t>The two frames of drone cells in each hive were emptied of stores and new drones were produced in there masses again. </a:t>
            </a:r>
            <a:r>
              <a:rPr lang="en-GB" dirty="0"/>
              <a:t>O</a:t>
            </a:r>
            <a:r>
              <a:rPr lang="en-GB" dirty="0" smtClean="0"/>
              <a:t>nce hatched, the cells were once again filled with honey, so the theory the queen will keep laying drone is most defiantly NONSENSE.</a:t>
            </a:r>
          </a:p>
          <a:p>
            <a:endParaRPr lang="en-GB" dirty="0" smtClean="0"/>
          </a:p>
          <a:p>
            <a:r>
              <a:rPr lang="en-GB" dirty="0" smtClean="0"/>
              <a:t>By the end of the season all my brood frames have now been replaced with </a:t>
            </a:r>
            <a:r>
              <a:rPr lang="en-GB" dirty="0" err="1" smtClean="0"/>
              <a:t>foundationless</a:t>
            </a:r>
            <a:r>
              <a:rPr lang="en-GB" dirty="0" smtClean="0"/>
              <a:t> wired frames.</a:t>
            </a:r>
          </a:p>
          <a:p>
            <a:endParaRPr lang="en-GB" dirty="0" smtClean="0"/>
          </a:p>
          <a:p>
            <a:r>
              <a:rPr lang="en-GB" dirty="0" smtClean="0"/>
              <a:t>My reason for this is that most foundation is made from dirty wax returned by other beekeepers, with who knows what concentrated chemical residues in it. It is easy to remove legs and wings through filtering, however I would imagine removing chemicals would be near impossible, and at the very least make foundation unaffordable for those of us</a:t>
            </a:r>
            <a:r>
              <a:rPr lang="en-GB" dirty="0"/>
              <a:t> </a:t>
            </a:r>
            <a:r>
              <a:rPr lang="en-GB" dirty="0" smtClean="0"/>
              <a:t>that don't live in Bath. </a:t>
            </a:r>
          </a:p>
        </p:txBody>
      </p:sp>
    </p:spTree>
    <p:extLst>
      <p:ext uri="{BB962C8B-B14F-4D97-AF65-F5344CB8AC3E}">
        <p14:creationId xmlns:p14="http://schemas.microsoft.com/office/powerpoint/2010/main" val="3689854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Autumn / Winter 2017</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66" y="1412776"/>
            <a:ext cx="3974571" cy="32689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412776"/>
            <a:ext cx="4358613" cy="3268960"/>
          </a:xfrm>
          <a:prstGeom prst="rect">
            <a:avLst/>
          </a:prstGeom>
        </p:spPr>
      </p:pic>
      <p:sp>
        <p:nvSpPr>
          <p:cNvPr id="7" name="TextBox 6"/>
          <p:cNvSpPr txBox="1"/>
          <p:nvPr/>
        </p:nvSpPr>
        <p:spPr>
          <a:xfrm>
            <a:off x="357866" y="5157191"/>
            <a:ext cx="8678629" cy="600164"/>
          </a:xfrm>
          <a:prstGeom prst="rect">
            <a:avLst/>
          </a:prstGeom>
        </p:spPr>
        <p:txBody>
          <a:bodyPr wrap="square" bIns="0" rtlCol="0">
            <a:spAutoFit/>
          </a:bodyPr>
          <a:lstStyle/>
          <a:p>
            <a:r>
              <a:rPr lang="en-GB" dirty="0" smtClean="0"/>
              <a:t>Again, this year there are mites with dent’s in their carapace and lots of transparent </a:t>
            </a:r>
          </a:p>
          <a:p>
            <a:r>
              <a:rPr lang="en-GB" dirty="0"/>
              <a:t>a</a:t>
            </a:r>
            <a:r>
              <a:rPr lang="en-GB" dirty="0" smtClean="0"/>
              <a:t>ntennae.  </a:t>
            </a:r>
          </a:p>
        </p:txBody>
      </p:sp>
    </p:spTree>
    <p:extLst>
      <p:ext uri="{BB962C8B-B14F-4D97-AF65-F5344CB8AC3E}">
        <p14:creationId xmlns:p14="http://schemas.microsoft.com/office/powerpoint/2010/main" val="4018526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Autumn /  Winter 2017</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43" y="1628799"/>
            <a:ext cx="3878560" cy="31969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282" y="1628800"/>
            <a:ext cx="4262636" cy="3196977"/>
          </a:xfrm>
          <a:prstGeom prst="rect">
            <a:avLst/>
          </a:prstGeom>
        </p:spPr>
      </p:pic>
      <p:sp>
        <p:nvSpPr>
          <p:cNvPr id="6" name="TextBox 5"/>
          <p:cNvSpPr txBox="1"/>
          <p:nvPr/>
        </p:nvSpPr>
        <p:spPr>
          <a:xfrm>
            <a:off x="611560" y="5157192"/>
            <a:ext cx="8225358" cy="323165"/>
          </a:xfrm>
          <a:prstGeom prst="rect">
            <a:avLst/>
          </a:prstGeom>
        </p:spPr>
        <p:txBody>
          <a:bodyPr wrap="square" bIns="0" rtlCol="0">
            <a:spAutoFit/>
          </a:bodyPr>
          <a:lstStyle/>
          <a:p>
            <a:pPr algn="ctr"/>
            <a:r>
              <a:rPr lang="en-GB" dirty="0" smtClean="0"/>
              <a:t>More transparent antennae. </a:t>
            </a:r>
          </a:p>
        </p:txBody>
      </p:sp>
    </p:spTree>
    <p:extLst>
      <p:ext uri="{BB962C8B-B14F-4D97-AF65-F5344CB8AC3E}">
        <p14:creationId xmlns:p14="http://schemas.microsoft.com/office/powerpoint/2010/main" val="232670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Autumn / Winter 2017</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052735"/>
            <a:ext cx="3888432" cy="25112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052736"/>
            <a:ext cx="4464496" cy="2511279"/>
          </a:xfrm>
          <a:prstGeom prst="rect">
            <a:avLst/>
          </a:prstGeom>
        </p:spPr>
      </p:pic>
      <p:sp>
        <p:nvSpPr>
          <p:cNvPr id="6" name="TextBox 5"/>
          <p:cNvSpPr txBox="1"/>
          <p:nvPr/>
        </p:nvSpPr>
        <p:spPr>
          <a:xfrm>
            <a:off x="467544" y="4005064"/>
            <a:ext cx="8424936" cy="2262158"/>
          </a:xfrm>
          <a:prstGeom prst="rect">
            <a:avLst/>
          </a:prstGeom>
        </p:spPr>
        <p:txBody>
          <a:bodyPr wrap="square" bIns="0" rtlCol="0">
            <a:spAutoFit/>
          </a:bodyPr>
          <a:lstStyle/>
          <a:p>
            <a:r>
              <a:rPr lang="en-GB" dirty="0" smtClean="0"/>
              <a:t>This year I noticed several bees on the ground in front of their hives, that clearly have DWV. I observed the healthy bees pulling these out and dropping them outside.</a:t>
            </a:r>
          </a:p>
          <a:p>
            <a:endParaRPr lang="en-GB" dirty="0"/>
          </a:p>
          <a:p>
            <a:r>
              <a:rPr lang="en-GB" dirty="0" smtClean="0"/>
              <a:t>Earlier in my presentation I said I could see no visible evidence of DWV in the hive, it is possible the bees were removing the infected ones back then.</a:t>
            </a:r>
          </a:p>
          <a:p>
            <a:endParaRPr lang="en-GB" dirty="0"/>
          </a:p>
          <a:p>
            <a:endParaRPr lang="en-GB" dirty="0" smtClean="0"/>
          </a:p>
        </p:txBody>
      </p:sp>
    </p:spTree>
    <p:extLst>
      <p:ext uri="{BB962C8B-B14F-4D97-AF65-F5344CB8AC3E}">
        <p14:creationId xmlns:p14="http://schemas.microsoft.com/office/powerpoint/2010/main" val="195895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Summing  up</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303" y="836712"/>
            <a:ext cx="6416774"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71601" y="4365104"/>
            <a:ext cx="7560840" cy="2262158"/>
          </a:xfrm>
          <a:prstGeom prst="rect">
            <a:avLst/>
          </a:prstGeom>
        </p:spPr>
        <p:txBody>
          <a:bodyPr wrap="square" bIns="0" rtlCol="0">
            <a:spAutoFit/>
          </a:bodyPr>
          <a:lstStyle/>
          <a:p>
            <a:r>
              <a:rPr lang="en-GB" dirty="0" smtClean="0"/>
              <a:t>As can be seen on this developing larvae the transparent antennae can be clearly seen, these are at the same stage as I have recorded on the hive floor.</a:t>
            </a:r>
          </a:p>
          <a:p>
            <a:r>
              <a:rPr lang="en-GB" dirty="0" smtClean="0"/>
              <a:t>At this stage the adult  female mite along with her breeding offspring are all present on the young bee.</a:t>
            </a:r>
          </a:p>
          <a:p>
            <a:r>
              <a:rPr lang="en-GB" dirty="0" smtClean="0"/>
              <a:t>If my bees are removing larvae from the hive at this stage, they must be interrupting the life cycle of the </a:t>
            </a:r>
            <a:r>
              <a:rPr lang="en-GB" dirty="0" err="1" smtClean="0"/>
              <a:t>varroa</a:t>
            </a:r>
            <a:r>
              <a:rPr lang="en-GB" dirty="0" smtClean="0"/>
              <a:t>. No chemical I am aware of currently does this.</a:t>
            </a:r>
          </a:p>
        </p:txBody>
      </p:sp>
    </p:spTree>
    <p:extLst>
      <p:ext uri="{BB962C8B-B14F-4D97-AF65-F5344CB8AC3E}">
        <p14:creationId xmlns:p14="http://schemas.microsoft.com/office/powerpoint/2010/main" val="74623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Summing up</a:t>
            </a:r>
            <a:endParaRPr lang="en-GB" dirty="0"/>
          </a:p>
        </p:txBody>
      </p:sp>
      <p:sp>
        <p:nvSpPr>
          <p:cNvPr id="5" name="TextBox 4"/>
          <p:cNvSpPr txBox="1"/>
          <p:nvPr/>
        </p:nvSpPr>
        <p:spPr>
          <a:xfrm>
            <a:off x="955787" y="476672"/>
            <a:ext cx="7704856" cy="6140142"/>
          </a:xfrm>
          <a:prstGeom prst="rect">
            <a:avLst/>
          </a:prstGeom>
        </p:spPr>
        <p:txBody>
          <a:bodyPr wrap="square" bIns="0" rtlCol="0">
            <a:spAutoFit/>
          </a:bodyPr>
          <a:lstStyle/>
          <a:p>
            <a:endParaRPr lang="en-GB" dirty="0" smtClean="0"/>
          </a:p>
          <a:p>
            <a:endParaRPr lang="en-GB" dirty="0"/>
          </a:p>
          <a:p>
            <a:r>
              <a:rPr lang="en-GB" dirty="0" smtClean="0"/>
              <a:t>As far as I am </a:t>
            </a:r>
            <a:r>
              <a:rPr lang="en-GB" dirty="0" smtClean="0"/>
              <a:t>aware, </a:t>
            </a:r>
            <a:r>
              <a:rPr lang="en-GB" dirty="0" smtClean="0"/>
              <a:t>commercially available </a:t>
            </a:r>
            <a:r>
              <a:rPr lang="en-GB" dirty="0" err="1" smtClean="0"/>
              <a:t>varroa</a:t>
            </a:r>
            <a:r>
              <a:rPr lang="en-GB" dirty="0" smtClean="0"/>
              <a:t> treatments are only effective on mites that </a:t>
            </a:r>
            <a:r>
              <a:rPr lang="en-GB" dirty="0" smtClean="0"/>
              <a:t>are, </a:t>
            </a:r>
            <a:r>
              <a:rPr lang="en-GB" dirty="0" smtClean="0"/>
              <a:t>not in capped brood cells.</a:t>
            </a:r>
          </a:p>
          <a:p>
            <a:r>
              <a:rPr lang="en-GB" dirty="0" smtClean="0"/>
              <a:t>If this is true and my bees are biting these free roaming mites off each other, then why use chemicals to knock them off.</a:t>
            </a:r>
          </a:p>
          <a:p>
            <a:endParaRPr lang="en-GB" dirty="0"/>
          </a:p>
          <a:p>
            <a:r>
              <a:rPr lang="en-GB" dirty="0" smtClean="0"/>
              <a:t>It is not my mission to try and convert any one into not treating their bees, but I would encourage you to have a close look at your inspection boards.</a:t>
            </a:r>
          </a:p>
          <a:p>
            <a:r>
              <a:rPr lang="en-GB" dirty="0" smtClean="0"/>
              <a:t>If you see the signs I have shown you, then maybe you can think about trying the same.</a:t>
            </a:r>
          </a:p>
          <a:p>
            <a:r>
              <a:rPr lang="en-GB" dirty="0" smtClean="0"/>
              <a:t>Equally, if you don’t see any signs of this behaviour, then you have to continue your normal </a:t>
            </a:r>
            <a:r>
              <a:rPr lang="en-GB" dirty="0" err="1" smtClean="0"/>
              <a:t>varroa</a:t>
            </a:r>
            <a:r>
              <a:rPr lang="en-GB" dirty="0" smtClean="0"/>
              <a:t> management</a:t>
            </a:r>
            <a:r>
              <a:rPr lang="en-GB" dirty="0" smtClean="0"/>
              <a:t>.</a:t>
            </a:r>
          </a:p>
          <a:p>
            <a:endParaRPr lang="en-GB" dirty="0"/>
          </a:p>
          <a:p>
            <a:r>
              <a:rPr lang="en-GB" dirty="0" smtClean="0"/>
              <a:t>I also have to stress, I am not a ‘leave it alone beekeeper’ I still carry out all the routine hive management techniques I have been taught by the BBKA and Bath beekeeping association, I have simply removed any type of chemical intervention.</a:t>
            </a:r>
            <a:endParaRPr lang="en-GB" dirty="0" smtClean="0"/>
          </a:p>
          <a:p>
            <a:endParaRPr lang="en-GB" dirty="0"/>
          </a:p>
          <a:p>
            <a:r>
              <a:rPr lang="en-GB" dirty="0" smtClean="0"/>
              <a:t>Maybe, just maybe there is another way.</a:t>
            </a:r>
          </a:p>
          <a:p>
            <a:endParaRPr lang="en-GB" dirty="0"/>
          </a:p>
          <a:p>
            <a:endParaRPr lang="en-GB" dirty="0" smtClean="0"/>
          </a:p>
        </p:txBody>
      </p:sp>
    </p:spTree>
    <p:extLst>
      <p:ext uri="{BB962C8B-B14F-4D97-AF65-F5344CB8AC3E}">
        <p14:creationId xmlns:p14="http://schemas.microsoft.com/office/powerpoint/2010/main" val="197131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Looking forward to spring 2018</a:t>
            </a:r>
            <a:endParaRPr lang="en-GB" dirty="0"/>
          </a:p>
        </p:txBody>
      </p:sp>
      <p:sp>
        <p:nvSpPr>
          <p:cNvPr id="4" name="TextBox 3"/>
          <p:cNvSpPr txBox="1"/>
          <p:nvPr/>
        </p:nvSpPr>
        <p:spPr>
          <a:xfrm>
            <a:off x="611560" y="1052736"/>
            <a:ext cx="7920880" cy="6047809"/>
          </a:xfrm>
          <a:prstGeom prst="rect">
            <a:avLst/>
          </a:prstGeom>
        </p:spPr>
        <p:txBody>
          <a:bodyPr wrap="square" bIns="0" rtlCol="0">
            <a:spAutoFit/>
          </a:bodyPr>
          <a:lstStyle/>
          <a:p>
            <a:r>
              <a:rPr lang="en-GB" dirty="0" smtClean="0"/>
              <a:t>So my bees have gone through three seasons and now into their third winter, with no treatments of any kind.</a:t>
            </a:r>
          </a:p>
          <a:p>
            <a:endParaRPr lang="en-GB" dirty="0" smtClean="0"/>
          </a:p>
          <a:p>
            <a:r>
              <a:rPr lang="en-GB" dirty="0" smtClean="0"/>
              <a:t>There are reports that suggest it can take up to three years for a colony to completely collapse from </a:t>
            </a:r>
            <a:r>
              <a:rPr lang="en-GB" dirty="0" err="1" smtClean="0"/>
              <a:t>varroa</a:t>
            </a:r>
            <a:r>
              <a:rPr lang="en-GB" dirty="0" smtClean="0"/>
              <a:t> related virus overloads.</a:t>
            </a:r>
          </a:p>
          <a:p>
            <a:endParaRPr lang="en-GB" dirty="0"/>
          </a:p>
          <a:p>
            <a:r>
              <a:rPr lang="en-GB" dirty="0"/>
              <a:t>M</a:t>
            </a:r>
            <a:r>
              <a:rPr lang="en-GB" dirty="0" smtClean="0"/>
              <a:t>y bees seem as healthy as when I used chemical treatment and they are always laid back and very calm. </a:t>
            </a:r>
          </a:p>
          <a:p>
            <a:endParaRPr lang="en-GB" dirty="0"/>
          </a:p>
          <a:p>
            <a:r>
              <a:rPr lang="en-GB" dirty="0" smtClean="0"/>
              <a:t>This is an ongoing experiment, so lets see what year four brings.</a:t>
            </a:r>
          </a:p>
          <a:p>
            <a:endParaRPr lang="en-GB" dirty="0" smtClean="0"/>
          </a:p>
          <a:p>
            <a:r>
              <a:rPr lang="en-GB" dirty="0" smtClean="0"/>
              <a:t>I will keep you all posted on the progress.</a:t>
            </a:r>
          </a:p>
          <a:p>
            <a:endParaRPr lang="en-GB" dirty="0" smtClean="0"/>
          </a:p>
          <a:p>
            <a:r>
              <a:rPr lang="en-GB" dirty="0" smtClean="0"/>
              <a:t>Or I could be contacting you for some new colonies.</a:t>
            </a:r>
          </a:p>
          <a:p>
            <a:endParaRPr lang="en-GB" dirty="0"/>
          </a:p>
          <a:p>
            <a:endParaRPr lang="en-GB" dirty="0" smtClean="0"/>
          </a:p>
          <a:p>
            <a:r>
              <a:rPr lang="en-GB" sz="2800" b="1" i="1" dirty="0" smtClean="0">
                <a:solidFill>
                  <a:schemeClr val="accent1"/>
                </a:solidFill>
              </a:rPr>
              <a:t>QUESTIONS ?</a:t>
            </a:r>
          </a:p>
          <a:p>
            <a:endParaRPr lang="en-GB" sz="2800" b="1" i="1" dirty="0">
              <a:solidFill>
                <a:schemeClr val="accent1"/>
              </a:solidFill>
            </a:endParaRPr>
          </a:p>
          <a:p>
            <a:r>
              <a:rPr lang="en-GB" sz="2800" b="1" i="1" dirty="0" smtClean="0">
                <a:solidFill>
                  <a:schemeClr val="accent1"/>
                </a:solidFill>
              </a:rPr>
              <a:t>Many thanks for listening.</a:t>
            </a:r>
          </a:p>
          <a:p>
            <a:endParaRPr lang="en-GB" dirty="0" smtClean="0"/>
          </a:p>
        </p:txBody>
      </p:sp>
    </p:spTree>
    <p:extLst>
      <p:ext uri="{BB962C8B-B14F-4D97-AF65-F5344CB8AC3E}">
        <p14:creationId xmlns:p14="http://schemas.microsoft.com/office/powerpoint/2010/main" val="37972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95537" y="332656"/>
            <a:ext cx="8208912" cy="5770811"/>
          </a:xfrm>
          <a:prstGeom prst="rect">
            <a:avLst/>
          </a:prstGeom>
        </p:spPr>
        <p:txBody>
          <a:bodyPr wrap="square" bIns="0" rtlCol="0">
            <a:spAutoFit/>
          </a:bodyPr>
          <a:lstStyle/>
          <a:p>
            <a:r>
              <a:rPr lang="en-GB" dirty="0" smtClean="0"/>
              <a:t>We were given a very interesting talk by Ron Hoskins at our club house back in the summer of 2015, on hygienic bees, without going into too much detail on his report, which is readily available online, </a:t>
            </a:r>
            <a:r>
              <a:rPr lang="en-GB" dirty="0"/>
              <a:t>he hasn’t used chemicals for over twenty </a:t>
            </a:r>
            <a:r>
              <a:rPr lang="en-GB" dirty="0" smtClean="0"/>
              <a:t>years. And his bees are still very much alive!</a:t>
            </a:r>
          </a:p>
          <a:p>
            <a:endParaRPr lang="en-GB" dirty="0"/>
          </a:p>
          <a:p>
            <a:r>
              <a:rPr lang="en-GB" dirty="0" smtClean="0"/>
              <a:t>At the end of his talk he encouraged us beekeepers to go get a microscope and have a close look at the </a:t>
            </a:r>
            <a:r>
              <a:rPr lang="en-GB" dirty="0" err="1" smtClean="0"/>
              <a:t>varroa</a:t>
            </a:r>
            <a:r>
              <a:rPr lang="en-GB" dirty="0" smtClean="0"/>
              <a:t> mites that had fallen onto the inspection boards, to see if there were signs of the bees helping themselves.</a:t>
            </a:r>
          </a:p>
          <a:p>
            <a:endParaRPr lang="en-GB" dirty="0"/>
          </a:p>
          <a:p>
            <a:r>
              <a:rPr lang="en-GB" dirty="0" smtClean="0"/>
              <a:t>I bought  a cheap electronic USB microscope with a camera facility from eBay for £9.99</a:t>
            </a:r>
          </a:p>
          <a:p>
            <a:r>
              <a:rPr lang="en-GB" dirty="0" smtClean="0"/>
              <a:t>.</a:t>
            </a:r>
          </a:p>
          <a:p>
            <a:r>
              <a:rPr lang="en-GB" dirty="0" smtClean="0"/>
              <a:t>I had two deep national hives at the time, so in the autumn of 2015, a time in the previous year when I was deciding what chemical to drop into my poor girls, I inserted the inspection boards and left them for a week, before </a:t>
            </a:r>
            <a:r>
              <a:rPr lang="en-GB" dirty="0" err="1" smtClean="0"/>
              <a:t>i</a:t>
            </a:r>
            <a:r>
              <a:rPr lang="en-GB" dirty="0" smtClean="0"/>
              <a:t> started looking.</a:t>
            </a:r>
          </a:p>
          <a:p>
            <a:endParaRPr lang="en-GB" dirty="0"/>
          </a:p>
          <a:p>
            <a:r>
              <a:rPr lang="en-GB" sz="2400" dirty="0" smtClean="0">
                <a:solidFill>
                  <a:srgbClr val="FF0000"/>
                </a:solidFill>
              </a:rPr>
              <a:t>BE WARNED, IF YOU DON’T LIKE HAIRY CREEPY CRAWLIES LOOK AWAY NOW.</a:t>
            </a:r>
            <a:r>
              <a:rPr lang="en-GB" dirty="0" smtClean="0"/>
              <a:t> </a:t>
            </a:r>
          </a:p>
          <a:p>
            <a:endParaRPr lang="en-GB" dirty="0" smtClean="0"/>
          </a:p>
        </p:txBody>
      </p:sp>
    </p:spTree>
    <p:extLst>
      <p:ext uri="{BB962C8B-B14F-4D97-AF65-F5344CB8AC3E}">
        <p14:creationId xmlns:p14="http://schemas.microsoft.com/office/powerpoint/2010/main" val="124739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11560" y="2564904"/>
            <a:ext cx="184731" cy="477054"/>
          </a:xfrm>
          <a:prstGeom prst="rect">
            <a:avLst/>
          </a:prstGeom>
        </p:spPr>
        <p:txBody>
          <a:bodyPr wrap="none" bIns="0" rtlCol="0">
            <a:spAutoFit/>
          </a:bodyPr>
          <a:lstStyle/>
          <a:p>
            <a:endParaRPr lang="en-GB" sz="2800" dirty="0" smtClean="0"/>
          </a:p>
        </p:txBody>
      </p:sp>
      <p:sp>
        <p:nvSpPr>
          <p:cNvPr id="7" name="TextBox 6"/>
          <p:cNvSpPr txBox="1"/>
          <p:nvPr/>
        </p:nvSpPr>
        <p:spPr>
          <a:xfrm>
            <a:off x="971600" y="548680"/>
            <a:ext cx="7272808" cy="477054"/>
          </a:xfrm>
          <a:prstGeom prst="rect">
            <a:avLst/>
          </a:prstGeom>
        </p:spPr>
        <p:txBody>
          <a:bodyPr wrap="square" bIns="0" rtlCol="0">
            <a:spAutoFit/>
          </a:bodyPr>
          <a:lstStyle/>
          <a:p>
            <a:pPr algn="ctr"/>
            <a:r>
              <a:rPr lang="en-GB" sz="2800" b="1" i="1" dirty="0">
                <a:solidFill>
                  <a:schemeClr val="accent2"/>
                </a:solidFill>
              </a:rPr>
              <a:t>LEFT</a:t>
            </a:r>
            <a:r>
              <a:rPr lang="en-GB" sz="2800" dirty="0">
                <a:solidFill>
                  <a:schemeClr val="accent2"/>
                </a:solidFill>
              </a:rPr>
              <a:t> </a:t>
            </a:r>
            <a:r>
              <a:rPr lang="en-GB" sz="2800" b="1" i="1" dirty="0">
                <a:solidFill>
                  <a:schemeClr val="accent2"/>
                </a:solidFill>
              </a:rPr>
              <a:t>HAND HIVE AUTUMN 2015</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75594"/>
            <a:ext cx="3672408" cy="350959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04" y="1575593"/>
            <a:ext cx="4104456" cy="3509591"/>
          </a:xfrm>
          <a:prstGeom prst="rect">
            <a:avLst/>
          </a:prstGeom>
        </p:spPr>
      </p:pic>
      <p:sp>
        <p:nvSpPr>
          <p:cNvPr id="13" name="Rectangle 12"/>
          <p:cNvSpPr/>
          <p:nvPr/>
        </p:nvSpPr>
        <p:spPr>
          <a:xfrm>
            <a:off x="251520" y="5067037"/>
            <a:ext cx="2738405" cy="369332"/>
          </a:xfrm>
          <a:prstGeom prst="rect">
            <a:avLst/>
          </a:prstGeom>
        </p:spPr>
        <p:txBody>
          <a:bodyPr wrap="square">
            <a:spAutoFit/>
          </a:bodyPr>
          <a:lstStyle/>
          <a:p>
            <a:pPr lvl="0" algn="ctr"/>
            <a:r>
              <a:rPr lang="en-GB" dirty="0">
                <a:solidFill>
                  <a:srgbClr val="000000"/>
                </a:solidFill>
              </a:rPr>
              <a:t>A healthy </a:t>
            </a:r>
            <a:r>
              <a:rPr lang="en-GB" dirty="0" err="1">
                <a:solidFill>
                  <a:srgbClr val="000000"/>
                </a:solidFill>
              </a:rPr>
              <a:t>varroa</a:t>
            </a:r>
            <a:r>
              <a:rPr lang="en-GB" dirty="0">
                <a:solidFill>
                  <a:srgbClr val="000000"/>
                </a:solidFill>
              </a:rPr>
              <a:t> </a:t>
            </a:r>
            <a:r>
              <a:rPr lang="en-GB" dirty="0" smtClean="0">
                <a:solidFill>
                  <a:srgbClr val="000000"/>
                </a:solidFill>
              </a:rPr>
              <a:t>mite</a:t>
            </a:r>
            <a:endParaRPr lang="en-GB" dirty="0">
              <a:solidFill>
                <a:srgbClr val="000000"/>
              </a:solidFill>
            </a:endParaRPr>
          </a:p>
        </p:txBody>
      </p:sp>
      <p:sp>
        <p:nvSpPr>
          <p:cNvPr id="15" name="TextBox 14"/>
          <p:cNvSpPr txBox="1"/>
          <p:nvPr/>
        </p:nvSpPr>
        <p:spPr>
          <a:xfrm>
            <a:off x="4608004" y="5157192"/>
            <a:ext cx="4104456" cy="323165"/>
          </a:xfrm>
          <a:prstGeom prst="rect">
            <a:avLst/>
          </a:prstGeom>
        </p:spPr>
        <p:txBody>
          <a:bodyPr wrap="square" bIns="0" rtlCol="0">
            <a:spAutoFit/>
          </a:bodyPr>
          <a:lstStyle/>
          <a:p>
            <a:pPr algn="ctr"/>
            <a:r>
              <a:rPr lang="en-GB" dirty="0" smtClean="0"/>
              <a:t>A </a:t>
            </a:r>
            <a:r>
              <a:rPr lang="en-GB" dirty="0" err="1" smtClean="0"/>
              <a:t>varroa</a:t>
            </a:r>
            <a:r>
              <a:rPr lang="en-GB" dirty="0" smtClean="0"/>
              <a:t> with a dented carapace.</a:t>
            </a:r>
          </a:p>
        </p:txBody>
      </p:sp>
    </p:spTree>
    <p:extLst>
      <p:ext uri="{BB962C8B-B14F-4D97-AF65-F5344CB8AC3E}">
        <p14:creationId xmlns:p14="http://schemas.microsoft.com/office/powerpoint/2010/main" val="7930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LEFT HAND HIVE AUTUMN 2015</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369368"/>
            <a:ext cx="3960440" cy="29703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7" y="1369367"/>
            <a:ext cx="4358613" cy="2970331"/>
          </a:xfrm>
          <a:prstGeom prst="rect">
            <a:avLst/>
          </a:prstGeom>
        </p:spPr>
      </p:pic>
      <p:sp>
        <p:nvSpPr>
          <p:cNvPr id="7" name="TextBox 6"/>
          <p:cNvSpPr txBox="1"/>
          <p:nvPr/>
        </p:nvSpPr>
        <p:spPr>
          <a:xfrm>
            <a:off x="323528" y="4581128"/>
            <a:ext cx="8568952" cy="1985159"/>
          </a:xfrm>
          <a:prstGeom prst="rect">
            <a:avLst/>
          </a:prstGeom>
        </p:spPr>
        <p:txBody>
          <a:bodyPr wrap="square" bIns="0" rtlCol="0">
            <a:spAutoFit/>
          </a:bodyPr>
          <a:lstStyle/>
          <a:p>
            <a:r>
              <a:rPr lang="en-GB" dirty="0" smtClean="0"/>
              <a:t>I saw lots of mites with these indentations in their carapaces, they are always roughly the same size and in the same place and to me they have the same shape as a bees mandible.</a:t>
            </a:r>
          </a:p>
          <a:p>
            <a:r>
              <a:rPr lang="en-GB" dirty="0" smtClean="0"/>
              <a:t>These mites are still alive at this point, so the bees don’t appear to kill them ,but simply pull them off of each other?</a:t>
            </a:r>
          </a:p>
          <a:p>
            <a:r>
              <a:rPr lang="en-GB" dirty="0" smtClean="0"/>
              <a:t>The mites do not have hard bodies like crabs they are quite soft.</a:t>
            </a:r>
          </a:p>
          <a:p>
            <a:endParaRPr lang="en-GB" dirty="0" smtClean="0"/>
          </a:p>
        </p:txBody>
      </p:sp>
    </p:spTree>
    <p:extLst>
      <p:ext uri="{BB962C8B-B14F-4D97-AF65-F5344CB8AC3E}">
        <p14:creationId xmlns:p14="http://schemas.microsoft.com/office/powerpoint/2010/main" val="358248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Right hand hive autumn 2015</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52736"/>
            <a:ext cx="4300736" cy="32255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052736"/>
            <a:ext cx="4084712" cy="3225552"/>
          </a:xfrm>
          <a:prstGeom prst="rect">
            <a:avLst/>
          </a:prstGeom>
        </p:spPr>
      </p:pic>
      <p:sp>
        <p:nvSpPr>
          <p:cNvPr id="7" name="TextBox 6"/>
          <p:cNvSpPr txBox="1"/>
          <p:nvPr/>
        </p:nvSpPr>
        <p:spPr>
          <a:xfrm>
            <a:off x="395536" y="4365104"/>
            <a:ext cx="8621216" cy="323165"/>
          </a:xfrm>
          <a:prstGeom prst="rect">
            <a:avLst/>
          </a:prstGeom>
        </p:spPr>
        <p:txBody>
          <a:bodyPr wrap="square" bIns="0" rtlCol="0">
            <a:spAutoFit/>
          </a:bodyPr>
          <a:lstStyle/>
          <a:p>
            <a:pPr algn="ctr"/>
            <a:r>
              <a:rPr lang="en-GB" dirty="0" smtClean="0"/>
              <a:t>Healthy mites from above and below</a:t>
            </a:r>
          </a:p>
        </p:txBody>
      </p:sp>
    </p:spTree>
    <p:extLst>
      <p:ext uri="{BB962C8B-B14F-4D97-AF65-F5344CB8AC3E}">
        <p14:creationId xmlns:p14="http://schemas.microsoft.com/office/powerpoint/2010/main" val="473091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Right hand hive autumn 2015</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96752"/>
            <a:ext cx="3960440" cy="3600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196752"/>
            <a:ext cx="4248472" cy="3600400"/>
          </a:xfrm>
          <a:prstGeom prst="rect">
            <a:avLst/>
          </a:prstGeom>
        </p:spPr>
      </p:pic>
      <p:sp>
        <p:nvSpPr>
          <p:cNvPr id="6" name="TextBox 5"/>
          <p:cNvSpPr txBox="1"/>
          <p:nvPr/>
        </p:nvSpPr>
        <p:spPr>
          <a:xfrm>
            <a:off x="467544" y="4869160"/>
            <a:ext cx="8208912" cy="323165"/>
          </a:xfrm>
          <a:prstGeom prst="rect">
            <a:avLst/>
          </a:prstGeom>
        </p:spPr>
        <p:txBody>
          <a:bodyPr wrap="square" bIns="0" rtlCol="0">
            <a:spAutoFit/>
          </a:bodyPr>
          <a:lstStyle/>
          <a:p>
            <a:pPr algn="ctr"/>
            <a:r>
              <a:rPr lang="en-GB" dirty="0" smtClean="0"/>
              <a:t>More indentations in the mites carapaces</a:t>
            </a:r>
          </a:p>
        </p:txBody>
      </p:sp>
    </p:spTree>
    <p:extLst>
      <p:ext uri="{BB962C8B-B14F-4D97-AF65-F5344CB8AC3E}">
        <p14:creationId xmlns:p14="http://schemas.microsoft.com/office/powerpoint/2010/main" val="242457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Winter 2015</a:t>
            </a:r>
            <a:endParaRPr lang="en-GB" dirty="0"/>
          </a:p>
        </p:txBody>
      </p:sp>
      <p:sp>
        <p:nvSpPr>
          <p:cNvPr id="4" name="TextBox 3"/>
          <p:cNvSpPr txBox="1"/>
          <p:nvPr/>
        </p:nvSpPr>
        <p:spPr>
          <a:xfrm>
            <a:off x="323528" y="980728"/>
            <a:ext cx="8712968" cy="1154162"/>
          </a:xfrm>
          <a:prstGeom prst="rect">
            <a:avLst/>
          </a:prstGeom>
        </p:spPr>
        <p:txBody>
          <a:bodyPr wrap="square" bIns="0" rtlCol="0">
            <a:spAutoFit/>
          </a:bodyPr>
          <a:lstStyle/>
          <a:p>
            <a:r>
              <a:rPr lang="en-GB" dirty="0" smtClean="0"/>
              <a:t>So with this evidence, in my mind these mites are indeed being bitten off, and it is most defiantly not damage caused by mites just dropping on to the floor. I decided not to treat my girls with any chemicals at all, I did all my normal winter preparations and left them to 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46" y="2276872"/>
            <a:ext cx="8389118" cy="3441576"/>
          </a:xfrm>
          <a:prstGeom prst="rect">
            <a:avLst/>
          </a:prstGeom>
        </p:spPr>
      </p:pic>
      <p:sp>
        <p:nvSpPr>
          <p:cNvPr id="6" name="TextBox 5"/>
          <p:cNvSpPr txBox="1"/>
          <p:nvPr/>
        </p:nvSpPr>
        <p:spPr>
          <a:xfrm>
            <a:off x="359347" y="5805264"/>
            <a:ext cx="8389118" cy="877163"/>
          </a:xfrm>
          <a:prstGeom prst="rect">
            <a:avLst/>
          </a:prstGeom>
        </p:spPr>
        <p:txBody>
          <a:bodyPr wrap="square" bIns="0" rtlCol="0">
            <a:spAutoFit/>
          </a:bodyPr>
          <a:lstStyle/>
          <a:p>
            <a:r>
              <a:rPr lang="en-GB" dirty="0" smtClean="0"/>
              <a:t>There are all sorts of mites not just </a:t>
            </a:r>
            <a:r>
              <a:rPr lang="en-GB" dirty="0" err="1" smtClean="0"/>
              <a:t>varroa</a:t>
            </a:r>
            <a:r>
              <a:rPr lang="en-GB" dirty="0" smtClean="0"/>
              <a:t>, going about there business on the floor of the hive. I'm sure this eco system plays a part in overall hive health, </a:t>
            </a:r>
            <a:r>
              <a:rPr lang="en-GB" dirty="0"/>
              <a:t>a</a:t>
            </a:r>
            <a:r>
              <a:rPr lang="en-GB" dirty="0" smtClean="0"/>
              <a:t>nd I'm equally sure the chemicals used to kill </a:t>
            </a:r>
            <a:r>
              <a:rPr lang="en-GB" dirty="0" err="1" smtClean="0"/>
              <a:t>varroa</a:t>
            </a:r>
            <a:r>
              <a:rPr lang="en-GB" dirty="0" smtClean="0"/>
              <a:t> must wipe these chaps out too!</a:t>
            </a:r>
          </a:p>
        </p:txBody>
      </p:sp>
    </p:spTree>
    <p:extLst>
      <p:ext uri="{BB962C8B-B14F-4D97-AF65-F5344CB8AC3E}">
        <p14:creationId xmlns:p14="http://schemas.microsoft.com/office/powerpoint/2010/main" val="51937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0800" cy="817170"/>
          </a:xfrm>
        </p:spPr>
        <p:txBody>
          <a:bodyPr/>
          <a:lstStyle/>
          <a:p>
            <a:pPr algn="ctr"/>
            <a:r>
              <a:rPr lang="en-GB" dirty="0" smtClean="0"/>
              <a:t>Spring / Summer 2016</a:t>
            </a:r>
            <a:endParaRPr lang="en-GB" dirty="0"/>
          </a:p>
        </p:txBody>
      </p:sp>
      <p:sp>
        <p:nvSpPr>
          <p:cNvPr id="4" name="TextBox 3"/>
          <p:cNvSpPr txBox="1"/>
          <p:nvPr/>
        </p:nvSpPr>
        <p:spPr>
          <a:xfrm>
            <a:off x="467544" y="980728"/>
            <a:ext cx="8568952" cy="5586145"/>
          </a:xfrm>
          <a:prstGeom prst="rect">
            <a:avLst/>
          </a:prstGeom>
        </p:spPr>
        <p:txBody>
          <a:bodyPr wrap="square" bIns="0" rtlCol="0">
            <a:spAutoFit/>
          </a:bodyPr>
          <a:lstStyle/>
          <a:p>
            <a:r>
              <a:rPr lang="en-GB" dirty="0" smtClean="0"/>
              <a:t>To my relief in early spring February the 15</a:t>
            </a:r>
            <a:r>
              <a:rPr lang="en-GB" baseline="30000" dirty="0" smtClean="0"/>
              <a:t>th</a:t>
            </a:r>
            <a:r>
              <a:rPr lang="en-GB" dirty="0" smtClean="0"/>
              <a:t>, the bees in both hives were busy bringing in pollen, so all seemed well…</a:t>
            </a:r>
          </a:p>
          <a:p>
            <a:r>
              <a:rPr lang="en-GB" dirty="0"/>
              <a:t>a</a:t>
            </a:r>
            <a:r>
              <a:rPr lang="en-GB" dirty="0" smtClean="0"/>
              <a:t>nd it was, all season I did no form of </a:t>
            </a:r>
            <a:r>
              <a:rPr lang="en-GB" dirty="0" err="1" smtClean="0"/>
              <a:t>varroa</a:t>
            </a:r>
            <a:r>
              <a:rPr lang="en-GB" dirty="0" smtClean="0"/>
              <a:t> control, not even icing sugar. I carried out all the other normal hive husbandry that I've been taught. The bees were thriving, in fact there was so many bees in the right hand hive by June, it was quite frightening!! </a:t>
            </a:r>
          </a:p>
          <a:p>
            <a:r>
              <a:rPr lang="en-GB" dirty="0" smtClean="0"/>
              <a:t>At this point I started on my next step of going chemical free and stopped using foundation, brood frames were slowly removed usually in swarm management and making up </a:t>
            </a:r>
            <a:r>
              <a:rPr lang="en-GB" dirty="0" err="1" smtClean="0"/>
              <a:t>nuc’s</a:t>
            </a:r>
            <a:r>
              <a:rPr lang="en-GB" dirty="0" smtClean="0"/>
              <a:t>  and replaced with </a:t>
            </a:r>
            <a:r>
              <a:rPr lang="en-GB" dirty="0" err="1" smtClean="0"/>
              <a:t>foundationless</a:t>
            </a:r>
            <a:r>
              <a:rPr lang="en-GB" dirty="0" smtClean="0"/>
              <a:t> wired frames. </a:t>
            </a:r>
            <a:r>
              <a:rPr lang="en-GB" dirty="0"/>
              <a:t>T</a:t>
            </a:r>
            <a:r>
              <a:rPr lang="en-GB" dirty="0" smtClean="0"/>
              <a:t>he super frames are also being replaced with plastic </a:t>
            </a:r>
            <a:r>
              <a:rPr lang="en-GB" dirty="0" err="1" smtClean="0"/>
              <a:t>cellrite</a:t>
            </a:r>
            <a:r>
              <a:rPr lang="en-GB" dirty="0" smtClean="0"/>
              <a:t> frames, you can spin the hell out of that stuff and it doesn't explode.</a:t>
            </a:r>
          </a:p>
          <a:p>
            <a:endParaRPr lang="en-GB" dirty="0" smtClean="0"/>
          </a:p>
          <a:p>
            <a:r>
              <a:rPr lang="en-GB" dirty="0" smtClean="0"/>
              <a:t>This process has taken two seasons to achieve.</a:t>
            </a:r>
          </a:p>
          <a:p>
            <a:r>
              <a:rPr lang="en-GB" dirty="0" smtClean="0"/>
              <a:t>This has been an interesting experiment. </a:t>
            </a:r>
            <a:r>
              <a:rPr lang="en-GB" dirty="0"/>
              <a:t>B</a:t>
            </a:r>
            <a:r>
              <a:rPr lang="en-GB" dirty="0" smtClean="0"/>
              <a:t>oth colonies which are on 14x12 pulled two complete frames of drone brood each, which flooded the hives and no doubt the whole area with big fat drones. I was told if you have drone size cells in the brood the queen will keep laying drone. NONSENSE, once all the drone had hatched the workers back filled it with honey.</a:t>
            </a:r>
          </a:p>
          <a:p>
            <a:r>
              <a:rPr lang="en-GB" dirty="0" smtClean="0"/>
              <a:t>The only down side to this is they have been so busy making wax, the honey production has dropped. Well you can’t have it all I suppose.</a:t>
            </a:r>
          </a:p>
        </p:txBody>
      </p:sp>
    </p:spTree>
    <p:extLst>
      <p:ext uri="{BB962C8B-B14F-4D97-AF65-F5344CB8AC3E}">
        <p14:creationId xmlns:p14="http://schemas.microsoft.com/office/powerpoint/2010/main" val="170116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Autumn / Winter 2016</a:t>
            </a:r>
            <a:endParaRPr lang="en-GB" dirty="0"/>
          </a:p>
        </p:txBody>
      </p:sp>
      <p:sp>
        <p:nvSpPr>
          <p:cNvPr id="4" name="TextBox 3"/>
          <p:cNvSpPr txBox="1"/>
          <p:nvPr/>
        </p:nvSpPr>
        <p:spPr>
          <a:xfrm>
            <a:off x="539552" y="908720"/>
            <a:ext cx="7750840" cy="323165"/>
          </a:xfrm>
          <a:prstGeom prst="rect">
            <a:avLst/>
          </a:prstGeom>
        </p:spPr>
        <p:txBody>
          <a:bodyPr wrap="none" bIns="0" rtlCol="0">
            <a:spAutoFit/>
          </a:bodyPr>
          <a:lstStyle/>
          <a:p>
            <a:r>
              <a:rPr lang="en-GB" dirty="0" smtClean="0"/>
              <a:t>In October / November I carried out the same inspection on the mite drop.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56792"/>
            <a:ext cx="3888432" cy="35135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556792"/>
            <a:ext cx="4372744" cy="3513584"/>
          </a:xfrm>
          <a:prstGeom prst="rect">
            <a:avLst/>
          </a:prstGeom>
        </p:spPr>
      </p:pic>
      <p:sp>
        <p:nvSpPr>
          <p:cNvPr id="7" name="TextBox 6"/>
          <p:cNvSpPr txBox="1"/>
          <p:nvPr/>
        </p:nvSpPr>
        <p:spPr>
          <a:xfrm>
            <a:off x="251520" y="5258548"/>
            <a:ext cx="8631952" cy="1154162"/>
          </a:xfrm>
          <a:prstGeom prst="rect">
            <a:avLst/>
          </a:prstGeom>
        </p:spPr>
        <p:txBody>
          <a:bodyPr wrap="square" bIns="0" rtlCol="0">
            <a:spAutoFit/>
          </a:bodyPr>
          <a:lstStyle/>
          <a:p>
            <a:r>
              <a:rPr lang="en-GB" dirty="0" smtClean="0"/>
              <a:t>Again, this year what appears to be mandible bites in the usual place. I also saw something different, but not totally unexpected as Ron said this would happen.</a:t>
            </a:r>
          </a:p>
          <a:p>
            <a:endParaRPr lang="en-GB" dirty="0" smtClean="0"/>
          </a:p>
          <a:p>
            <a:r>
              <a:rPr lang="en-GB" dirty="0" smtClean="0"/>
              <a:t>Again no chemical was used before winter.</a:t>
            </a:r>
          </a:p>
        </p:txBody>
      </p:sp>
    </p:spTree>
    <p:extLst>
      <p:ext uri="{BB962C8B-B14F-4D97-AF65-F5344CB8AC3E}">
        <p14:creationId xmlns:p14="http://schemas.microsoft.com/office/powerpoint/2010/main" val="144114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H_Template">
  <a:themeElements>
    <a:clrScheme name="DH Corporate_Color">
      <a:dk1>
        <a:srgbClr val="000000"/>
      </a:dk1>
      <a:lt1>
        <a:srgbClr val="FFFFFF"/>
      </a:lt1>
      <a:dk2>
        <a:srgbClr val="878787"/>
      </a:dk2>
      <a:lt2>
        <a:srgbClr val="FFFFFF"/>
      </a:lt2>
      <a:accent1>
        <a:srgbClr val="6690B3"/>
      </a:accent1>
      <a:accent2>
        <a:srgbClr val="004680"/>
      </a:accent2>
      <a:accent3>
        <a:srgbClr val="00B5E2"/>
      </a:accent3>
      <a:accent4>
        <a:srgbClr val="84BD00"/>
      </a:accent4>
      <a:accent5>
        <a:srgbClr val="E57200"/>
      </a:accent5>
      <a:accent6>
        <a:srgbClr val="4B4F54"/>
      </a:accent6>
      <a:hlink>
        <a:srgbClr val="878787"/>
      </a:hlink>
      <a:folHlink>
        <a:srgbClr val="878787"/>
      </a:folHlink>
    </a:clrScheme>
    <a:fontScheme name="DH Corporate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bodyPr bIns="0"/>
      <a:lstStyle>
        <a:defPPr>
          <a:defRPr dirty="0" smtClean="0"/>
        </a:defPPr>
      </a:lstStyle>
    </a:txDef>
  </a:objectDefaults>
  <a:extraClrSchemeLst/>
  <a:extLst>
    <a:ext uri="{05A4C25C-085E-4340-85A3-A5531E510DB2}">
      <thm15:themeFamily xmlns="" xmlns:thm15="http://schemas.microsoft.com/office/thememl/2012/main" name="GEA_Master.potx" id="{2C98029E-BBB2-4C45-8F8D-307DD90E3FCA}" vid="{00AEC42C-4A1C-4C4C-9E92-103692EFCBA1}"/>
    </a:ext>
  </a:extLst>
</a:theme>
</file>

<file path=ppt/theme/theme2.xml><?xml version="1.0" encoding="utf-8"?>
<a:theme xmlns:a="http://schemas.openxmlformats.org/drawingml/2006/main" name="Agenda Slides">
  <a:themeElements>
    <a:clrScheme name="DH Corporate_Color">
      <a:dk1>
        <a:srgbClr val="000000"/>
      </a:dk1>
      <a:lt1>
        <a:srgbClr val="FFFFFF"/>
      </a:lt1>
      <a:dk2>
        <a:srgbClr val="878787"/>
      </a:dk2>
      <a:lt2>
        <a:srgbClr val="FFFFFF"/>
      </a:lt2>
      <a:accent1>
        <a:srgbClr val="6690B3"/>
      </a:accent1>
      <a:accent2>
        <a:srgbClr val="004680"/>
      </a:accent2>
      <a:accent3>
        <a:srgbClr val="00B5E2"/>
      </a:accent3>
      <a:accent4>
        <a:srgbClr val="84BD00"/>
      </a:accent4>
      <a:accent5>
        <a:srgbClr val="E57200"/>
      </a:accent5>
      <a:accent6>
        <a:srgbClr val="4B4F54"/>
      </a:accent6>
      <a:hlink>
        <a:srgbClr val="878787"/>
      </a:hlink>
      <a:folHlink>
        <a:srgbClr val="878787"/>
      </a:folHlink>
    </a:clrScheme>
    <a:fontScheme name="DH Corporate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bodyPr bIns="0"/>
      <a:lstStyle>
        <a:defPPr>
          <a:defRPr dirty="0" smtClean="0"/>
        </a:defPPr>
      </a:lstStyle>
    </a:txDef>
  </a:objectDefaults>
  <a:extraClrSchemeLst/>
  <a:extLst>
    <a:ext uri="{05A4C25C-085E-4340-85A3-A5531E510DB2}">
      <thm15:themeFamily xmlns="" xmlns:thm15="http://schemas.microsoft.com/office/thememl/2012/main" name="GEA_Master.potx" id="{2C98029E-BBB2-4C45-8F8D-307DD90E3FCA}" vid="{00AEC42C-4A1C-4C4C-9E92-103692EFCBA1}"/>
    </a:ext>
  </a:extLst>
</a:theme>
</file>

<file path=ppt/theme/theme3.xml><?xml version="1.0" encoding="utf-8"?>
<a:theme xmlns:a="http://schemas.openxmlformats.org/drawingml/2006/main" name="Content Slides">
  <a:themeElements>
    <a:clrScheme name="DH Corporate_Color">
      <a:dk1>
        <a:srgbClr val="000000"/>
      </a:dk1>
      <a:lt1>
        <a:srgbClr val="FFFFFF"/>
      </a:lt1>
      <a:dk2>
        <a:srgbClr val="878787"/>
      </a:dk2>
      <a:lt2>
        <a:srgbClr val="FFFFFF"/>
      </a:lt2>
      <a:accent1>
        <a:srgbClr val="6690B3"/>
      </a:accent1>
      <a:accent2>
        <a:srgbClr val="004680"/>
      </a:accent2>
      <a:accent3>
        <a:srgbClr val="00B5E2"/>
      </a:accent3>
      <a:accent4>
        <a:srgbClr val="84BD00"/>
      </a:accent4>
      <a:accent5>
        <a:srgbClr val="E57200"/>
      </a:accent5>
      <a:accent6>
        <a:srgbClr val="4B4F54"/>
      </a:accent6>
      <a:hlink>
        <a:srgbClr val="878787"/>
      </a:hlink>
      <a:folHlink>
        <a:srgbClr val="878787"/>
      </a:folHlink>
    </a:clrScheme>
    <a:fontScheme name="DH Corporate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bodyPr bIns="0"/>
      <a:lstStyle>
        <a:defPPr>
          <a:defRPr dirty="0" smtClean="0"/>
        </a:defPPr>
      </a:lstStyle>
    </a:txDef>
  </a:objectDefaults>
  <a:extraClrSchemeLst/>
  <a:extLst>
    <a:ext uri="{05A4C25C-085E-4340-85A3-A5531E510DB2}">
      <thm15:themeFamily xmlns="" xmlns:thm15="http://schemas.microsoft.com/office/thememl/2012/main" name="GEA_Master.potx" id="{2C98029E-BBB2-4C45-8F8D-307DD90E3FCA}" vid="{17356985-B4C1-4BCF-887A-2A01852EA8F6}"/>
    </a:ext>
  </a:extLst>
</a:theme>
</file>

<file path=ppt/theme/theme4.xml><?xml version="1.0" encoding="utf-8"?>
<a:theme xmlns:a="http://schemas.openxmlformats.org/drawingml/2006/main" name="Final Slides">
  <a:themeElements>
    <a:clrScheme name="DH Corporate_Color">
      <a:dk1>
        <a:srgbClr val="000000"/>
      </a:dk1>
      <a:lt1>
        <a:srgbClr val="FFFFFF"/>
      </a:lt1>
      <a:dk2>
        <a:srgbClr val="878787"/>
      </a:dk2>
      <a:lt2>
        <a:srgbClr val="FFFFFF"/>
      </a:lt2>
      <a:accent1>
        <a:srgbClr val="6690B3"/>
      </a:accent1>
      <a:accent2>
        <a:srgbClr val="004680"/>
      </a:accent2>
      <a:accent3>
        <a:srgbClr val="00B5E2"/>
      </a:accent3>
      <a:accent4>
        <a:srgbClr val="84BD00"/>
      </a:accent4>
      <a:accent5>
        <a:srgbClr val="E57200"/>
      </a:accent5>
      <a:accent6>
        <a:srgbClr val="4B4F54"/>
      </a:accent6>
      <a:hlink>
        <a:srgbClr val="878787"/>
      </a:hlink>
      <a:folHlink>
        <a:srgbClr val="878787"/>
      </a:folHlink>
    </a:clrScheme>
    <a:fontScheme name="DH Corporate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bIns="0"/>
      <a:lstStyle>
        <a:defPPr>
          <a:defRPr dirty="0" smtClean="0"/>
        </a:defPPr>
      </a:lstStyle>
    </a:txDef>
  </a:objectDefaults>
  <a:extraClrSchemeLst/>
  <a:extLst>
    <a:ext uri="{05A4C25C-085E-4340-85A3-A5531E510DB2}">
      <thm15:themeFamily xmlns="" xmlns:thm15="http://schemas.microsoft.com/office/thememl/2012/main" name="GEA_Master.potx" id="{2C98029E-BBB2-4C45-8F8D-307DD90E3FCA}" vid="{00AEC42C-4A1C-4C4C-9E92-103692EFCBA1}"/>
    </a:ext>
  </a:extLst>
</a:theme>
</file>

<file path=ppt/theme/theme5.xml><?xml version="1.0" encoding="utf-8"?>
<a:theme xmlns:a="http://schemas.openxmlformats.org/drawingml/2006/main" name="Larissa-Design">
  <a:themeElements>
    <a:clrScheme name="GEA CD2008">
      <a:dk1>
        <a:srgbClr val="000000"/>
      </a:dk1>
      <a:lt1>
        <a:srgbClr val="FFFFFF"/>
      </a:lt1>
      <a:dk2>
        <a:srgbClr val="878787"/>
      </a:dk2>
      <a:lt2>
        <a:srgbClr val="FFFFFF"/>
      </a:lt2>
      <a:accent1>
        <a:srgbClr val="878787"/>
      </a:accent1>
      <a:accent2>
        <a:srgbClr val="004E8F"/>
      </a:accent2>
      <a:accent3>
        <a:srgbClr val="005645"/>
      </a:accent3>
      <a:accent4>
        <a:srgbClr val="EE7D11"/>
      </a:accent4>
      <a:accent5>
        <a:srgbClr val="009534"/>
      </a:accent5>
      <a:accent6>
        <a:srgbClr val="FABA00"/>
      </a:accent6>
      <a:hlink>
        <a:srgbClr val="878787"/>
      </a:hlink>
      <a:folHlink>
        <a:srgbClr val="878787"/>
      </a:folHlink>
    </a:clrScheme>
    <a:fontScheme name="GE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GEA CD2008">
      <a:dk1>
        <a:srgbClr val="000000"/>
      </a:dk1>
      <a:lt1>
        <a:srgbClr val="FFFFFF"/>
      </a:lt1>
      <a:dk2>
        <a:srgbClr val="878787"/>
      </a:dk2>
      <a:lt2>
        <a:srgbClr val="FFFFFF"/>
      </a:lt2>
      <a:accent1>
        <a:srgbClr val="878787"/>
      </a:accent1>
      <a:accent2>
        <a:srgbClr val="004E8F"/>
      </a:accent2>
      <a:accent3>
        <a:srgbClr val="005645"/>
      </a:accent3>
      <a:accent4>
        <a:srgbClr val="EE7D11"/>
      </a:accent4>
      <a:accent5>
        <a:srgbClr val="009534"/>
      </a:accent5>
      <a:accent6>
        <a:srgbClr val="FABA00"/>
      </a:accent6>
      <a:hlink>
        <a:srgbClr val="878787"/>
      </a:hlink>
      <a:folHlink>
        <a:srgbClr val="878787"/>
      </a:folHlink>
    </a:clrScheme>
    <a:fontScheme name="GEA">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DH_Template</Template>
  <TotalTime>0</TotalTime>
  <Words>1556</Words>
  <Application>Microsoft Office PowerPoint</Application>
  <PresentationFormat>On-screen Show (4:3)</PresentationFormat>
  <Paragraphs>98</Paragraphs>
  <Slides>18</Slides>
  <Notes>3</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DH_Template</vt:lpstr>
      <vt:lpstr>Agenda Slides</vt:lpstr>
      <vt:lpstr>Content Slides</vt:lpstr>
      <vt:lpstr>Final Slides</vt:lpstr>
      <vt:lpstr>   My venture into chemical free beekeeping               began in autumn 2015. </vt:lpstr>
      <vt:lpstr>PowerPoint Presentation</vt:lpstr>
      <vt:lpstr>PowerPoint Presentation</vt:lpstr>
      <vt:lpstr>LEFT HAND HIVE AUTUMN 2015</vt:lpstr>
      <vt:lpstr>Right hand hive autumn 2015</vt:lpstr>
      <vt:lpstr>Right hand hive autumn 2015</vt:lpstr>
      <vt:lpstr>Winter 2015</vt:lpstr>
      <vt:lpstr>Spring / Summer 2016</vt:lpstr>
      <vt:lpstr>Autumn / Winter 2016</vt:lpstr>
      <vt:lpstr>AUTUMN / WINTER 2016</vt:lpstr>
      <vt:lpstr>Autumn / Winter 2016</vt:lpstr>
      <vt:lpstr>Spring / Summer 2017</vt:lpstr>
      <vt:lpstr>Autumn / Winter 2017</vt:lpstr>
      <vt:lpstr>Autumn /  Winter 2017</vt:lpstr>
      <vt:lpstr>Autumn / Winter 2017</vt:lpstr>
      <vt:lpstr>Summing  up</vt:lpstr>
      <vt:lpstr>Summing up</vt:lpstr>
      <vt:lpstr>Looking forward to spring 2018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2017-09-18T20:26:42Z</dcterms:created>
  <dcterms:modified xsi:type="dcterms:W3CDTF">2017-12-04T21:29:49Z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Master</vt:lpwstr>
  </property>
</Properties>
</file>